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9" r:id="rId4"/>
    <p:sldId id="257" r:id="rId5"/>
    <p:sldId id="276" r:id="rId6"/>
    <p:sldId id="275" r:id="rId7"/>
    <p:sldId id="263" r:id="rId9"/>
    <p:sldId id="264" r:id="rId10"/>
    <p:sldId id="260" r:id="rId11"/>
    <p:sldId id="270" r:id="rId12"/>
    <p:sldId id="269" r:id="rId13"/>
    <p:sldId id="266" r:id="rId14"/>
    <p:sldId id="277" r:id="rId15"/>
    <p:sldId id="261" r:id="rId16"/>
    <p:sldId id="267" r:id="rId17"/>
    <p:sldId id="271" r:id="rId18"/>
    <p:sldId id="274" r:id="rId19"/>
    <p:sldId id="268" r:id="rId20"/>
    <p:sldId id="262" r:id="rId21"/>
    <p:sldId id="278" r:id="rId22"/>
    <p:sldId id="279" r:id="rId23"/>
    <p:sldId id="265" r:id="rId24"/>
    <p:sldId id="273" r:id="rId25"/>
    <p:sldId id="272" r:id="rId26"/>
    <p:sldId id="25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07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02C20-413B-4979-B712-2328F2957E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43CA7-0627-4A93-82F9-26C4248E2B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A6770-5357-4397-BDFD-3EF3223D4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8A904D3-5A92-40AE-9442-B70DDB8C7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br>
              <a:rPr lang="en-US" altLang="zh-CN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/>
              <a:t>http://www.mysoeasy.com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09714-D193-A144-820C-EB7CB0921A2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343DC6-FCE5-47BE-949D-60BC1702F745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DEE5D-4503-409E-8F39-FABBD08E8B2C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0061562" y="1672684"/>
            <a:ext cx="2130439" cy="15611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5611609" y="3376961"/>
            <a:ext cx="1505265" cy="15295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273029" y="3376962"/>
            <a:ext cx="2654683" cy="348103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611609" y="-11151"/>
            <a:ext cx="4293796" cy="324500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B0D8-D049-4A31-8F2D-814DBCEBC8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73C6-6C2F-48CB-8888-B8D11C5DB6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Ultimate</a:t>
            </a:r>
            <a:r>
              <a:rPr lang="es-ES_tradnl" dirty="0" smtClean="0"/>
              <a:t> </a:t>
            </a:r>
            <a:r>
              <a:rPr lang="es-ES_tradnl" dirty="0" err="1" smtClean="0"/>
              <a:t>Powerpoint</a:t>
            </a:r>
            <a:r>
              <a:rPr lang="es-ES_tradnl" dirty="0" smtClean="0"/>
              <a:t> </a:t>
            </a:r>
            <a:r>
              <a:rPr lang="es-ES_tradnl" dirty="0" err="1" smtClean="0"/>
              <a:t>Template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8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3" y="5539546"/>
            <a:ext cx="106919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2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8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8"/>
            <a:ext cx="6321777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53954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4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35666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2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2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1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4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3" y="171537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3" y="319365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3" y="467193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5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0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7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7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8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8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79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0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0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7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8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3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4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40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1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1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7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5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5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7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2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7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5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5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7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2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2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49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8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1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5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5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30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0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4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0" y="4549514"/>
            <a:ext cx="405696" cy="27860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400" y="171537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8" y="154432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400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2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8" y="302260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400" y="467193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2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8" y="45008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2" y="185253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1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2" y="333081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1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2" y="480909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1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7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2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476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08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4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  <a:endPara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Lato Regular"/>
                <a:ea typeface="+mn-ea"/>
                <a:cs typeface="Lato Regular"/>
              </a:endParaRP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5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5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6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6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7" y="3734194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01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5" y="315964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02</a:t>
            </a:r>
            <a:endParaRPr lang="es-ES_tradnl" dirty="0" smtClean="0"/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1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03</a:t>
            </a:r>
            <a:endParaRPr lang="es-ES_tradnl" dirty="0" smtClean="0"/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04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05</a:t>
            </a:r>
            <a:endParaRPr lang="es-ES_tradnl" dirty="0" smtClean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01</a:t>
            </a:r>
            <a:endParaRPr lang="es-ES_tradnl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5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02</a:t>
            </a:r>
            <a:endParaRPr lang="es-ES_tradnl" dirty="0" smtClean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03</a:t>
            </a:r>
            <a:endParaRPr lang="es-ES_tradnl" dirty="0" smtClean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5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04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05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6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6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0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0" y="4655506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6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" y="1143410"/>
            <a:ext cx="10972800" cy="540255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0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4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14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fringillascipit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8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endParaRPr lang="en-US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2015</a:t>
            </a:r>
            <a:endParaRPr lang="es-ES_tradnl" dirty="0" smtClean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endParaRPr lang="en-US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2016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4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4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9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9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4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4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0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0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1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1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4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4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0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0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1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2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2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6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7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6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1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8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8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3" y="-1231872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7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3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19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19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4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8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7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1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9" Type="http://schemas.openxmlformats.org/officeDocument/2006/relationships/theme" Target="../theme/theme1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20D8-FEF0-4396-B7D8-1419077A7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F3A72-C113-491C-A24B-8E640EB528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54060" y="-63500"/>
            <a:ext cx="3086100" cy="504816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06790" y="177800"/>
            <a:ext cx="1106170" cy="4663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湖南科技大学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53347" y="215900"/>
            <a:ext cx="1071062" cy="462106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725660" y="266700"/>
            <a:ext cx="0" cy="42353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一首熟悉的法语歌 love is blue 爱是蓝色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 out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74058" y="-63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bldLvl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9055298" y="2186395"/>
            <a:ext cx="1116567" cy="3163651"/>
            <a:chOff x="8980794" y="2186396"/>
            <a:chExt cx="1116911" cy="3163650"/>
          </a:xfrm>
        </p:grpSpPr>
        <p:sp>
          <p:nvSpPr>
            <p:cNvPr id="59" name="圆角矩形 58"/>
            <p:cNvSpPr/>
            <p:nvPr/>
          </p:nvSpPr>
          <p:spPr>
            <a:xfrm>
              <a:off x="9089705" y="2214633"/>
              <a:ext cx="1008000" cy="3132000"/>
            </a:xfrm>
            <a:prstGeom prst="roundRect">
              <a:avLst/>
            </a:prstGeom>
            <a:solidFill>
              <a:srgbClr val="1D495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 rot="29136">
              <a:off x="8980794" y="2186396"/>
              <a:ext cx="1104351" cy="316365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 rot="20533">
              <a:off x="9048660" y="2252561"/>
              <a:ext cx="966308" cy="3022903"/>
            </a:xfrm>
            <a:prstGeom prst="roundRect">
              <a:avLst/>
            </a:prstGeom>
            <a:noFill/>
            <a:ln w="25400" cap="flat" cmpd="sng" algn="ctr">
              <a:solidFill>
                <a:schemeClr val="accent4"/>
              </a:solidFill>
              <a:prstDash val="sysDot"/>
            </a:ln>
            <a:effectLst>
              <a:outerShdw dist="12700" algn="l" rotWithShape="0">
                <a:srgbClr val="F5EDE8"/>
              </a:outerShdw>
            </a:effectLst>
          </p:spPr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rot="184381">
              <a:off x="9408525" y="2220325"/>
              <a:ext cx="216000" cy="216000"/>
            </a:xfrm>
            <a:prstGeom prst="ellipse">
              <a:avLst/>
            </a:prstGeom>
            <a:solidFill>
              <a:srgbClr val="F0E6DE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085272" y="2489247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5EDE8"/>
                  </a:solidFill>
                  <a:latin typeface="方正综艺简体" pitchFamily="65" charset="-122"/>
                  <a:ea typeface="方正综艺简体" pitchFamily="65" charset="-122"/>
                </a:rPr>
                <a:t>04</a:t>
              </a:r>
              <a:endParaRPr lang="zh-CN" altLang="en-US" sz="2400" dirty="0">
                <a:solidFill>
                  <a:srgbClr val="F5EDE8"/>
                </a:solidFill>
                <a:latin typeface="方正综艺简体" pitchFamily="65" charset="-122"/>
                <a:ea typeface="方正综艺简体" pitchFamily="65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9085272" y="2995144"/>
              <a:ext cx="9370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5EDE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文字是简单的视觉图案再现 口语的声音，</a:t>
              </a:r>
              <a:endParaRPr lang="zh-CN" altLang="en-US" sz="1200" dirty="0">
                <a:solidFill>
                  <a:srgbClr val="F5EDE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圆角矩形 52"/>
          <p:cNvSpPr/>
          <p:nvPr/>
        </p:nvSpPr>
        <p:spPr>
          <a:xfrm rot="21420000">
            <a:off x="6812430" y="2788083"/>
            <a:ext cx="1043677" cy="3096000"/>
          </a:xfrm>
          <a:prstGeom prst="roundRect">
            <a:avLst/>
          </a:prstGeom>
          <a:solidFill>
            <a:srgbClr val="982B1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 sz="24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55" name="圆角矩形 54"/>
          <p:cNvSpPr/>
          <p:nvPr/>
        </p:nvSpPr>
        <p:spPr>
          <a:xfrm rot="21444755">
            <a:off x="6740068" y="2717540"/>
            <a:ext cx="1104009" cy="3163651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 sz="24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56" name="圆角矩形 55"/>
          <p:cNvSpPr/>
          <p:nvPr/>
        </p:nvSpPr>
        <p:spPr>
          <a:xfrm rot="21436152">
            <a:off x="6807649" y="2783766"/>
            <a:ext cx="966009" cy="3022903"/>
          </a:xfrm>
          <a:prstGeom prst="roundRect">
            <a:avLst/>
          </a:prstGeom>
          <a:noFill/>
          <a:ln w="25400" cap="flat" cmpd="sng" algn="ctr">
            <a:solidFill>
              <a:schemeClr val="accent3"/>
            </a:solidFill>
            <a:prstDash val="sysDot"/>
          </a:ln>
          <a:effectLst>
            <a:outerShdw dist="12700" algn="l" rotWithShape="0">
              <a:srgbClr val="F5EDE8"/>
            </a:outerShdw>
          </a:effectLst>
        </p:spPr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/>
            <a:endParaRPr lang="en-US" sz="24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077088" y="2754325"/>
            <a:ext cx="215933" cy="216000"/>
          </a:xfrm>
          <a:prstGeom prst="ellipse">
            <a:avLst/>
          </a:prstGeom>
          <a:solidFill>
            <a:srgbClr val="F0E6D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 sz="24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7" name="文本框 96"/>
          <p:cNvSpPr txBox="1"/>
          <p:nvPr/>
        </p:nvSpPr>
        <p:spPr>
          <a:xfrm rot="21420000">
            <a:off x="6845187" y="3097575"/>
            <a:ext cx="990295" cy="461635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r>
              <a:rPr lang="en-US" altLang="zh-CN" sz="2400" dirty="0">
                <a:solidFill>
                  <a:srgbClr val="F5EDE8"/>
                </a:solidFill>
                <a:latin typeface="方正综艺简体" pitchFamily="65" charset="-122"/>
                <a:ea typeface="方正综艺简体" pitchFamily="65" charset="-122"/>
              </a:rPr>
              <a:t>03</a:t>
            </a:r>
            <a:endParaRPr lang="zh-CN" altLang="en-US" sz="2400" dirty="0">
              <a:solidFill>
                <a:srgbClr val="F5EDE8"/>
              </a:solidFill>
              <a:latin typeface="方正综艺简体" pitchFamily="65" charset="-122"/>
              <a:ea typeface="方正综艺简体" pitchFamily="65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 rot="21420000">
            <a:off x="6845188" y="3818916"/>
            <a:ext cx="936771" cy="1477297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F5ED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文字是简单的视觉图案再现 口语的声音，</a:t>
            </a:r>
            <a:endParaRPr lang="zh-CN" altLang="en-US" sz="1200" dirty="0">
              <a:solidFill>
                <a:srgbClr val="F5ED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18815" y="2166879"/>
            <a:ext cx="1122060" cy="3163650"/>
            <a:chOff x="4681669" y="2166879"/>
            <a:chExt cx="1122406" cy="3163650"/>
          </a:xfrm>
        </p:grpSpPr>
        <p:sp>
          <p:nvSpPr>
            <p:cNvPr id="47" name="圆角矩形 46"/>
            <p:cNvSpPr/>
            <p:nvPr/>
          </p:nvSpPr>
          <p:spPr>
            <a:xfrm>
              <a:off x="4796075" y="2178483"/>
              <a:ext cx="1008000" cy="3132000"/>
            </a:xfrm>
            <a:prstGeom prst="roundRect">
              <a:avLst/>
            </a:prstGeom>
            <a:solidFill>
              <a:srgbClr val="1D495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 rot="29136">
              <a:off x="4681669" y="2166879"/>
              <a:ext cx="1104351" cy="31636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 rot="20533">
              <a:off x="4749536" y="2233044"/>
              <a:ext cx="966308" cy="3022903"/>
            </a:xfrm>
            <a:prstGeom prst="roundRect">
              <a:avLst/>
            </a:prstGeom>
            <a:noFill/>
            <a:ln w="25400" cap="flat" cmpd="sng" algn="ctr">
              <a:solidFill>
                <a:schemeClr val="accent2"/>
              </a:solidFill>
              <a:prstDash val="sysDot"/>
            </a:ln>
            <a:effectLst>
              <a:outerShdw dist="12700" algn="l" rotWithShape="0">
                <a:srgbClr val="F5EDE8"/>
              </a:outerShdw>
            </a:effectLst>
          </p:spPr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rot="184381">
              <a:off x="5138374" y="2200809"/>
              <a:ext cx="216000" cy="216000"/>
            </a:xfrm>
            <a:prstGeom prst="ellipse">
              <a:avLst/>
            </a:prstGeom>
            <a:solidFill>
              <a:srgbClr val="F5EDE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883" tIns="60941" rIns="121883" bIns="60941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4802906" y="2489247"/>
              <a:ext cx="990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5EDE8"/>
                  </a:solidFill>
                  <a:latin typeface="方正综艺简体" pitchFamily="65" charset="-122"/>
                  <a:ea typeface="方正综艺简体" pitchFamily="65" charset="-122"/>
                </a:rPr>
                <a:t>02</a:t>
              </a:r>
              <a:endParaRPr lang="zh-CN" altLang="en-US" sz="2400" dirty="0">
                <a:solidFill>
                  <a:srgbClr val="F5EDE8"/>
                </a:solidFill>
                <a:latin typeface="方正综艺简体" pitchFamily="65" charset="-122"/>
                <a:ea typeface="方正综艺简体" pitchFamily="65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802906" y="2995143"/>
              <a:ext cx="9370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5EDE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文字是简单的视觉图案再现 口语的声音，</a:t>
              </a:r>
              <a:endParaRPr lang="zh-CN" altLang="en-US" sz="1200" dirty="0">
                <a:solidFill>
                  <a:srgbClr val="F5EDE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 rot="21420000">
            <a:off x="2139956" y="2762355"/>
            <a:ext cx="1079667" cy="3119868"/>
          </a:xfrm>
          <a:prstGeom prst="roundRect">
            <a:avLst/>
          </a:prstGeom>
          <a:solidFill>
            <a:srgbClr val="982B1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 sz="24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3" name="圆角矩形 42"/>
          <p:cNvSpPr/>
          <p:nvPr/>
        </p:nvSpPr>
        <p:spPr>
          <a:xfrm rot="21444755">
            <a:off x="2100304" y="2737185"/>
            <a:ext cx="1104009" cy="3163651"/>
          </a:xfrm>
          <a:prstGeom prst="roundRect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 sz="24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4" name="圆角矩形 43"/>
          <p:cNvSpPr/>
          <p:nvPr/>
        </p:nvSpPr>
        <p:spPr>
          <a:xfrm rot="21436152">
            <a:off x="2167885" y="2803411"/>
            <a:ext cx="966009" cy="3022903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ysDot"/>
          </a:ln>
          <a:effectLst>
            <a:outerShdw dist="12700" algn="l" rotWithShape="0">
              <a:srgbClr val="F5EDE8"/>
            </a:outerShdw>
          </a:effectLst>
        </p:spPr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 sz="24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2437326" y="2773972"/>
            <a:ext cx="215933" cy="216000"/>
          </a:xfrm>
          <a:prstGeom prst="ellipse">
            <a:avLst/>
          </a:prstGeom>
          <a:solidFill>
            <a:srgbClr val="F5EDE8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2" tIns="45705" rIns="91412" bIns="45705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 sz="24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3" name="文本框 92"/>
          <p:cNvSpPr txBox="1"/>
          <p:nvPr/>
        </p:nvSpPr>
        <p:spPr>
          <a:xfrm rot="21420000">
            <a:off x="2192007" y="3097575"/>
            <a:ext cx="990295" cy="461635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r>
              <a:rPr lang="en-US" altLang="zh-CN" sz="2400" dirty="0">
                <a:solidFill>
                  <a:srgbClr val="F5EDE8"/>
                </a:solidFill>
                <a:latin typeface="方正综艺简体" pitchFamily="65" charset="-122"/>
                <a:ea typeface="方正综艺简体" pitchFamily="65" charset="-122"/>
              </a:rPr>
              <a:t>01</a:t>
            </a:r>
            <a:endParaRPr lang="zh-CN" altLang="en-US" sz="2400" dirty="0">
              <a:solidFill>
                <a:srgbClr val="F5EDE8"/>
              </a:solidFill>
              <a:latin typeface="方正综艺简体" pitchFamily="65" charset="-122"/>
              <a:ea typeface="方正综艺简体" pitchFamily="65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 rot="21420000">
            <a:off x="2192007" y="3818916"/>
            <a:ext cx="936771" cy="1477297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F5ED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文字是简单的视觉图案再现 口语的声音，</a:t>
            </a:r>
            <a:endParaRPr lang="zh-CN" altLang="en-US" sz="1200" dirty="0">
              <a:solidFill>
                <a:srgbClr val="F5ED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-26392" y="1659121"/>
            <a:ext cx="12216509" cy="1380249"/>
            <a:chOff x="-28281" y="1659120"/>
            <a:chExt cx="12220280" cy="1380250"/>
          </a:xfrm>
        </p:grpSpPr>
        <p:sp>
          <p:nvSpPr>
            <p:cNvPr id="68" name="任意多边形 67"/>
            <p:cNvSpPr/>
            <p:nvPr/>
          </p:nvSpPr>
          <p:spPr>
            <a:xfrm>
              <a:off x="9596486" y="1802756"/>
              <a:ext cx="2595513" cy="866363"/>
            </a:xfrm>
            <a:custGeom>
              <a:avLst/>
              <a:gdLst>
                <a:gd name="connsiteX0" fmla="*/ 0 w 1633987"/>
                <a:gd name="connsiteY0" fmla="*/ 1012754 h 1012754"/>
                <a:gd name="connsiteX1" fmla="*/ 1289154 w 1633987"/>
                <a:gd name="connsiteY1" fmla="*/ 8413 h 1012754"/>
                <a:gd name="connsiteX2" fmla="*/ 1633928 w 1633987"/>
                <a:gd name="connsiteY2" fmla="*/ 518078 h 1012754"/>
                <a:gd name="connsiteX0-1" fmla="*/ 0 w 1414888"/>
                <a:gd name="connsiteY0-2" fmla="*/ 1022874 h 1862323"/>
                <a:gd name="connsiteX1-3" fmla="*/ 1289154 w 1414888"/>
                <a:gd name="connsiteY1-4" fmla="*/ 18533 h 1862323"/>
                <a:gd name="connsiteX2-5" fmla="*/ 1364105 w 1414888"/>
                <a:gd name="connsiteY2-6" fmla="*/ 1862323 h 1862323"/>
                <a:gd name="connsiteX0-7" fmla="*/ 0 w 1364148"/>
                <a:gd name="connsiteY0-8" fmla="*/ 279647 h 1119096"/>
                <a:gd name="connsiteX1-9" fmla="*/ 1034321 w 1364148"/>
                <a:gd name="connsiteY1-10" fmla="*/ 174716 h 1119096"/>
                <a:gd name="connsiteX2-11" fmla="*/ 1364105 w 1364148"/>
                <a:gd name="connsiteY2-12" fmla="*/ 1119096 h 1119096"/>
                <a:gd name="connsiteX0-13" fmla="*/ 0 w 1364123"/>
                <a:gd name="connsiteY0-14" fmla="*/ 289987 h 1129436"/>
                <a:gd name="connsiteX1-15" fmla="*/ 1034321 w 1364123"/>
                <a:gd name="connsiteY1-16" fmla="*/ 185056 h 1129436"/>
                <a:gd name="connsiteX2-17" fmla="*/ 1364105 w 1364123"/>
                <a:gd name="connsiteY2-18" fmla="*/ 1129436 h 1129436"/>
                <a:gd name="connsiteX0-19" fmla="*/ 0 w 1738870"/>
                <a:gd name="connsiteY0-20" fmla="*/ 265576 h 850193"/>
                <a:gd name="connsiteX1-21" fmla="*/ 1034321 w 1738870"/>
                <a:gd name="connsiteY1-22" fmla="*/ 160645 h 850193"/>
                <a:gd name="connsiteX2-23" fmla="*/ 1738859 w 1738870"/>
                <a:gd name="connsiteY2-24" fmla="*/ 850193 h 850193"/>
                <a:gd name="connsiteX0-25" fmla="*/ 0 w 1738902"/>
                <a:gd name="connsiteY0-26" fmla="*/ 226278 h 810895"/>
                <a:gd name="connsiteX1-27" fmla="*/ 1034321 w 1738902"/>
                <a:gd name="connsiteY1-28" fmla="*/ 121347 h 810895"/>
                <a:gd name="connsiteX2-29" fmla="*/ 1738859 w 1738902"/>
                <a:gd name="connsiteY2-30" fmla="*/ 810895 h 810895"/>
                <a:gd name="connsiteX0-31" fmla="*/ 0 w 2376365"/>
                <a:gd name="connsiteY0-32" fmla="*/ 263775 h 814840"/>
                <a:gd name="connsiteX1-33" fmla="*/ 1034321 w 2376365"/>
                <a:gd name="connsiteY1-34" fmla="*/ 158844 h 814840"/>
                <a:gd name="connsiteX2-35" fmla="*/ 2376361 w 2376365"/>
                <a:gd name="connsiteY2-36" fmla="*/ 814840 h 814840"/>
                <a:gd name="connsiteX0-37" fmla="*/ 0 w 2376366"/>
                <a:gd name="connsiteY0-38" fmla="*/ 508726 h 1059791"/>
                <a:gd name="connsiteX1-39" fmla="*/ 1034321 w 2376366"/>
                <a:gd name="connsiteY1-40" fmla="*/ 403795 h 1059791"/>
                <a:gd name="connsiteX2-41" fmla="*/ 2376361 w 2376366"/>
                <a:gd name="connsiteY2-42" fmla="*/ 1059791 h 10597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376366" h="1059791">
                  <a:moveTo>
                    <a:pt x="0" y="508726"/>
                  </a:moveTo>
                  <a:cubicBezTo>
                    <a:pt x="508416" y="47778"/>
                    <a:pt x="554378" y="-308773"/>
                    <a:pt x="1034321" y="403795"/>
                  </a:cubicBezTo>
                  <a:cubicBezTo>
                    <a:pt x="1514264" y="1116363"/>
                    <a:pt x="2378859" y="1017319"/>
                    <a:pt x="2376361" y="1059791"/>
                  </a:cubicBez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142636" y="2347274"/>
              <a:ext cx="2453851" cy="631187"/>
            </a:xfrm>
            <a:custGeom>
              <a:avLst/>
              <a:gdLst>
                <a:gd name="connsiteX0" fmla="*/ 0 w 1633987"/>
                <a:gd name="connsiteY0" fmla="*/ 1012754 h 1012754"/>
                <a:gd name="connsiteX1" fmla="*/ 1289154 w 1633987"/>
                <a:gd name="connsiteY1" fmla="*/ 8413 h 1012754"/>
                <a:gd name="connsiteX2" fmla="*/ 1633928 w 1633987"/>
                <a:gd name="connsiteY2" fmla="*/ 518078 h 1012754"/>
                <a:gd name="connsiteX0-1" fmla="*/ 0 w 1414888"/>
                <a:gd name="connsiteY0-2" fmla="*/ 1022874 h 1862323"/>
                <a:gd name="connsiteX1-3" fmla="*/ 1289154 w 1414888"/>
                <a:gd name="connsiteY1-4" fmla="*/ 18533 h 1862323"/>
                <a:gd name="connsiteX2-5" fmla="*/ 1364105 w 1414888"/>
                <a:gd name="connsiteY2-6" fmla="*/ 1862323 h 1862323"/>
                <a:gd name="connsiteX0-7" fmla="*/ 0 w 1364148"/>
                <a:gd name="connsiteY0-8" fmla="*/ 279647 h 1119096"/>
                <a:gd name="connsiteX1-9" fmla="*/ 1034321 w 1364148"/>
                <a:gd name="connsiteY1-10" fmla="*/ 174716 h 1119096"/>
                <a:gd name="connsiteX2-11" fmla="*/ 1364105 w 1364148"/>
                <a:gd name="connsiteY2-12" fmla="*/ 1119096 h 1119096"/>
                <a:gd name="connsiteX0-13" fmla="*/ 0 w 1364123"/>
                <a:gd name="connsiteY0-14" fmla="*/ 289987 h 1129436"/>
                <a:gd name="connsiteX1-15" fmla="*/ 1034321 w 1364123"/>
                <a:gd name="connsiteY1-16" fmla="*/ 185056 h 1129436"/>
                <a:gd name="connsiteX2-17" fmla="*/ 1364105 w 1364123"/>
                <a:gd name="connsiteY2-18" fmla="*/ 1129436 h 1129436"/>
                <a:gd name="connsiteX0-19" fmla="*/ 0 w 1723880"/>
                <a:gd name="connsiteY0-20" fmla="*/ 513114 h 513114"/>
                <a:gd name="connsiteX1-21" fmla="*/ 1034321 w 1723880"/>
                <a:gd name="connsiteY1-22" fmla="*/ 408183 h 513114"/>
                <a:gd name="connsiteX2-23" fmla="*/ 1723869 w 1723880"/>
                <a:gd name="connsiteY2-24" fmla="*/ 3448 h 513114"/>
                <a:gd name="connsiteX0-25" fmla="*/ 0 w 1723877"/>
                <a:gd name="connsiteY0-26" fmla="*/ 511809 h 654152"/>
                <a:gd name="connsiteX1-27" fmla="*/ 884419 w 1723877"/>
                <a:gd name="connsiteY1-28" fmla="*/ 646721 h 654152"/>
                <a:gd name="connsiteX2-29" fmla="*/ 1723869 w 1723877"/>
                <a:gd name="connsiteY2-30" fmla="*/ 2143 h 654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723877" h="654152">
                  <a:moveTo>
                    <a:pt x="0" y="511809"/>
                  </a:moveTo>
                  <a:cubicBezTo>
                    <a:pt x="508416" y="50861"/>
                    <a:pt x="597108" y="731665"/>
                    <a:pt x="884419" y="646721"/>
                  </a:cubicBezTo>
                  <a:cubicBezTo>
                    <a:pt x="1171730" y="561777"/>
                    <a:pt x="1726367" y="-40329"/>
                    <a:pt x="1723869" y="2143"/>
                  </a:cubicBez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5058831" y="1932555"/>
              <a:ext cx="2143247" cy="923296"/>
            </a:xfrm>
            <a:custGeom>
              <a:avLst/>
              <a:gdLst>
                <a:gd name="connsiteX0" fmla="*/ 0 w 1633987"/>
                <a:gd name="connsiteY0" fmla="*/ 1012754 h 1012754"/>
                <a:gd name="connsiteX1" fmla="*/ 1289154 w 1633987"/>
                <a:gd name="connsiteY1" fmla="*/ 8413 h 1012754"/>
                <a:gd name="connsiteX2" fmla="*/ 1633928 w 1633987"/>
                <a:gd name="connsiteY2" fmla="*/ 518078 h 1012754"/>
                <a:gd name="connsiteX0-1" fmla="*/ 0 w 1414888"/>
                <a:gd name="connsiteY0-2" fmla="*/ 1022874 h 1862323"/>
                <a:gd name="connsiteX1-3" fmla="*/ 1289154 w 1414888"/>
                <a:gd name="connsiteY1-4" fmla="*/ 18533 h 1862323"/>
                <a:gd name="connsiteX2-5" fmla="*/ 1364105 w 1414888"/>
                <a:gd name="connsiteY2-6" fmla="*/ 1862323 h 1862323"/>
                <a:gd name="connsiteX0-7" fmla="*/ 0 w 1364148"/>
                <a:gd name="connsiteY0-8" fmla="*/ 279647 h 1119096"/>
                <a:gd name="connsiteX1-9" fmla="*/ 1034321 w 1364148"/>
                <a:gd name="connsiteY1-10" fmla="*/ 174716 h 1119096"/>
                <a:gd name="connsiteX2-11" fmla="*/ 1364105 w 1364148"/>
                <a:gd name="connsiteY2-12" fmla="*/ 1119096 h 1119096"/>
                <a:gd name="connsiteX0-13" fmla="*/ 0 w 1364123"/>
                <a:gd name="connsiteY0-14" fmla="*/ 289987 h 1129436"/>
                <a:gd name="connsiteX1-15" fmla="*/ 1034321 w 1364123"/>
                <a:gd name="connsiteY1-16" fmla="*/ 185056 h 1129436"/>
                <a:gd name="connsiteX2-17" fmla="*/ 1364105 w 1364123"/>
                <a:gd name="connsiteY2-18" fmla="*/ 1129436 h 11294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364123" h="1129436">
                  <a:moveTo>
                    <a:pt x="0" y="289987"/>
                  </a:moveTo>
                  <a:cubicBezTo>
                    <a:pt x="508416" y="-170961"/>
                    <a:pt x="956872" y="15168"/>
                    <a:pt x="1034321" y="185056"/>
                  </a:cubicBezTo>
                  <a:cubicBezTo>
                    <a:pt x="1111770" y="354944"/>
                    <a:pt x="1366603" y="1086964"/>
                    <a:pt x="1364105" y="1129436"/>
                  </a:cubicBez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2498374" y="1825686"/>
              <a:ext cx="2488405" cy="983501"/>
            </a:xfrm>
            <a:custGeom>
              <a:avLst/>
              <a:gdLst>
                <a:gd name="connsiteX0" fmla="*/ 0 w 1633987"/>
                <a:gd name="connsiteY0" fmla="*/ 1012754 h 1012754"/>
                <a:gd name="connsiteX1" fmla="*/ 1289154 w 1633987"/>
                <a:gd name="connsiteY1" fmla="*/ 8413 h 1012754"/>
                <a:gd name="connsiteX2" fmla="*/ 1633928 w 1633987"/>
                <a:gd name="connsiteY2" fmla="*/ 518078 h 1012754"/>
                <a:gd name="connsiteX0-1" fmla="*/ 0 w 1708912"/>
                <a:gd name="connsiteY0-2" fmla="*/ 1013432 h 1013432"/>
                <a:gd name="connsiteX1-3" fmla="*/ 1289154 w 1708912"/>
                <a:gd name="connsiteY1-4" fmla="*/ 9091 h 1013432"/>
                <a:gd name="connsiteX2-5" fmla="*/ 1708879 w 1708912"/>
                <a:gd name="connsiteY2-6" fmla="*/ 503766 h 10134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708912" h="1013432">
                  <a:moveTo>
                    <a:pt x="0" y="1013432"/>
                  </a:moveTo>
                  <a:cubicBezTo>
                    <a:pt x="508416" y="552484"/>
                    <a:pt x="1004341" y="94035"/>
                    <a:pt x="1289154" y="9091"/>
                  </a:cubicBezTo>
                  <a:cubicBezTo>
                    <a:pt x="1573967" y="-75853"/>
                    <a:pt x="1711377" y="461294"/>
                    <a:pt x="1708879" y="503766"/>
                  </a:cubicBez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-28281" y="1659120"/>
              <a:ext cx="2556437" cy="1380250"/>
            </a:xfrm>
            <a:custGeom>
              <a:avLst/>
              <a:gdLst>
                <a:gd name="connsiteX0" fmla="*/ 0 w 1993691"/>
                <a:gd name="connsiteY0" fmla="*/ 0 h 974361"/>
                <a:gd name="connsiteX1" fmla="*/ 1993691 w 1993691"/>
                <a:gd name="connsiteY1" fmla="*/ 974361 h 974361"/>
                <a:gd name="connsiteX0-1" fmla="*/ 0 w 1993691"/>
                <a:gd name="connsiteY0-2" fmla="*/ 0 h 974361"/>
                <a:gd name="connsiteX1-3" fmla="*/ 1993691 w 1993691"/>
                <a:gd name="connsiteY1-4" fmla="*/ 974361 h 974361"/>
                <a:gd name="connsiteX0-5" fmla="*/ 0 w 1993691"/>
                <a:gd name="connsiteY0-6" fmla="*/ 0 h 1100308"/>
                <a:gd name="connsiteX1-7" fmla="*/ 1993691 w 1993691"/>
                <a:gd name="connsiteY1-8" fmla="*/ 974361 h 1100308"/>
                <a:gd name="connsiteX0-9" fmla="*/ 0 w 2413100"/>
                <a:gd name="connsiteY0-10" fmla="*/ 0 h 1100308"/>
                <a:gd name="connsiteX1-11" fmla="*/ 2413100 w 2413100"/>
                <a:gd name="connsiteY1-12" fmla="*/ 974361 h 11003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413100" h="1100308">
                  <a:moveTo>
                    <a:pt x="0" y="0"/>
                  </a:moveTo>
                  <a:cubicBezTo>
                    <a:pt x="1079291" y="1833796"/>
                    <a:pt x="869114" y="774493"/>
                    <a:pt x="2413100" y="974361"/>
                  </a:cubicBez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6" grpId="0" animBg="1"/>
      <p:bldP spid="57" grpId="0" animBg="1"/>
      <p:bldP spid="97" grpId="0"/>
      <p:bldP spid="98" grpId="0"/>
      <p:bldP spid="41" grpId="0" animBg="1"/>
      <p:bldP spid="43" grpId="0" animBg="1"/>
      <p:bldP spid="44" grpId="0" animBg="1"/>
      <p:bldP spid="45" grpId="0" animBg="1"/>
      <p:bldP spid="93" grpId="0"/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95377" y="1700809"/>
            <a:ext cx="10221476" cy="2377332"/>
            <a:chOff x="1095376" y="1700809"/>
            <a:chExt cx="10221476" cy="2377332"/>
          </a:xfrm>
        </p:grpSpPr>
        <p:grpSp>
          <p:nvGrpSpPr>
            <p:cNvPr id="18" name="组合 17"/>
            <p:cNvGrpSpPr/>
            <p:nvPr/>
          </p:nvGrpSpPr>
          <p:grpSpPr>
            <a:xfrm>
              <a:off x="1095376" y="1700809"/>
              <a:ext cx="10221476" cy="2377332"/>
              <a:chOff x="588348" y="1686422"/>
              <a:chExt cx="11235532" cy="2613181"/>
            </a:xfrm>
          </p:grpSpPr>
          <p:grpSp>
            <p:nvGrpSpPr>
              <p:cNvPr id="27" name="组合 26"/>
              <p:cNvGrpSpPr>
                <a:grpSpLocks noChangeAspect="1"/>
              </p:cNvGrpSpPr>
              <p:nvPr/>
            </p:nvGrpSpPr>
            <p:grpSpPr>
              <a:xfrm>
                <a:off x="588348" y="1700810"/>
                <a:ext cx="2503215" cy="2520001"/>
                <a:chOff x="1983909" y="2663640"/>
                <a:chExt cx="1657350" cy="1668463"/>
              </a:xfrm>
              <a:solidFill>
                <a:schemeClr val="accent1"/>
              </a:solidFill>
            </p:grpSpPr>
            <p:sp>
              <p:nvSpPr>
                <p:cNvPr id="43" name="任意多边形: 形状 42"/>
                <p:cNvSpPr/>
                <p:nvPr/>
              </p:nvSpPr>
              <p:spPr bwMode="auto">
                <a:xfrm>
                  <a:off x="1983909" y="3062103"/>
                  <a:ext cx="1216025" cy="1270000"/>
                </a:xfrm>
                <a:custGeom>
                  <a:avLst/>
                  <a:gdLst>
                    <a:gd name="T0" fmla="*/ 71 w 540"/>
                    <a:gd name="T1" fmla="*/ 536 h 564"/>
                    <a:gd name="T2" fmla="*/ 24 w 540"/>
                    <a:gd name="T3" fmla="*/ 488 h 564"/>
                    <a:gd name="T4" fmla="*/ 24 w 540"/>
                    <a:gd name="T5" fmla="*/ 0 h 564"/>
                    <a:gd name="T6" fmla="*/ 0 w 540"/>
                    <a:gd name="T7" fmla="*/ 0 h 564"/>
                    <a:gd name="T8" fmla="*/ 0 w 540"/>
                    <a:gd name="T9" fmla="*/ 489 h 564"/>
                    <a:gd name="T10" fmla="*/ 72 w 540"/>
                    <a:gd name="T11" fmla="*/ 564 h 564"/>
                    <a:gd name="T12" fmla="*/ 540 w 540"/>
                    <a:gd name="T13" fmla="*/ 564 h 564"/>
                    <a:gd name="T14" fmla="*/ 540 w 540"/>
                    <a:gd name="T15" fmla="*/ 536 h 564"/>
                    <a:gd name="T16" fmla="*/ 71 w 540"/>
                    <a:gd name="T17" fmla="*/ 536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0" h="564">
                      <a:moveTo>
                        <a:pt x="71" y="536"/>
                      </a:moveTo>
                      <a:cubicBezTo>
                        <a:pt x="44" y="536"/>
                        <a:pt x="24" y="515"/>
                        <a:pt x="24" y="488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89"/>
                        <a:pt x="0" y="489"/>
                        <a:pt x="0" y="489"/>
                      </a:cubicBezTo>
                      <a:cubicBezTo>
                        <a:pt x="0" y="529"/>
                        <a:pt x="32" y="564"/>
                        <a:pt x="72" y="564"/>
                      </a:cubicBezTo>
                      <a:cubicBezTo>
                        <a:pt x="540" y="564"/>
                        <a:pt x="540" y="564"/>
                        <a:pt x="540" y="564"/>
                      </a:cubicBezTo>
                      <a:cubicBezTo>
                        <a:pt x="540" y="536"/>
                        <a:pt x="540" y="536"/>
                        <a:pt x="540" y="536"/>
                      </a:cubicBezTo>
                      <a:lnTo>
                        <a:pt x="71" y="5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 bwMode="auto">
                <a:xfrm>
                  <a:off x="2433171" y="2674753"/>
                  <a:ext cx="1208088" cy="1243013"/>
                </a:xfrm>
                <a:custGeom>
                  <a:avLst/>
                  <a:gdLst>
                    <a:gd name="T0" fmla="*/ 461 w 536"/>
                    <a:gd name="T1" fmla="*/ 24 h 552"/>
                    <a:gd name="T2" fmla="*/ 508 w 536"/>
                    <a:gd name="T3" fmla="*/ 70 h 552"/>
                    <a:gd name="T4" fmla="*/ 508 w 536"/>
                    <a:gd name="T5" fmla="*/ 552 h 552"/>
                    <a:gd name="T6" fmla="*/ 536 w 536"/>
                    <a:gd name="T7" fmla="*/ 552 h 552"/>
                    <a:gd name="T8" fmla="*/ 536 w 536"/>
                    <a:gd name="T9" fmla="*/ 72 h 552"/>
                    <a:gd name="T10" fmla="*/ 462 w 536"/>
                    <a:gd name="T11" fmla="*/ 0 h 552"/>
                    <a:gd name="T12" fmla="*/ 0 w 536"/>
                    <a:gd name="T13" fmla="*/ 0 h 552"/>
                    <a:gd name="T14" fmla="*/ 0 w 536"/>
                    <a:gd name="T15" fmla="*/ 24 h 552"/>
                    <a:gd name="T16" fmla="*/ 461 w 536"/>
                    <a:gd name="T17" fmla="*/ 24 h 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6" h="552">
                      <a:moveTo>
                        <a:pt x="461" y="24"/>
                      </a:moveTo>
                      <a:cubicBezTo>
                        <a:pt x="488" y="24"/>
                        <a:pt x="508" y="44"/>
                        <a:pt x="508" y="70"/>
                      </a:cubicBezTo>
                      <a:cubicBezTo>
                        <a:pt x="508" y="552"/>
                        <a:pt x="508" y="552"/>
                        <a:pt x="508" y="552"/>
                      </a:cubicBezTo>
                      <a:cubicBezTo>
                        <a:pt x="536" y="552"/>
                        <a:pt x="536" y="552"/>
                        <a:pt x="536" y="552"/>
                      </a:cubicBezTo>
                      <a:cubicBezTo>
                        <a:pt x="536" y="72"/>
                        <a:pt x="536" y="72"/>
                        <a:pt x="536" y="72"/>
                      </a:cubicBezTo>
                      <a:cubicBezTo>
                        <a:pt x="536" y="32"/>
                        <a:pt x="502" y="0"/>
                        <a:pt x="46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lnTo>
                        <a:pt x="461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 bwMode="auto">
                <a:xfrm>
                  <a:off x="3277721" y="4006665"/>
                  <a:ext cx="358775" cy="315913"/>
                </a:xfrm>
                <a:custGeom>
                  <a:avLst/>
                  <a:gdLst>
                    <a:gd name="T0" fmla="*/ 43 w 159"/>
                    <a:gd name="T1" fmla="*/ 69 h 140"/>
                    <a:gd name="T2" fmla="*/ 34 w 159"/>
                    <a:gd name="T3" fmla="*/ 61 h 140"/>
                    <a:gd name="T4" fmla="*/ 24 w 159"/>
                    <a:gd name="T5" fmla="*/ 61 h 140"/>
                    <a:gd name="T6" fmla="*/ 7 w 159"/>
                    <a:gd name="T7" fmla="*/ 52 h 140"/>
                    <a:gd name="T8" fmla="*/ 0 w 159"/>
                    <a:gd name="T9" fmla="*/ 32 h 140"/>
                    <a:gd name="T10" fmla="*/ 10 w 159"/>
                    <a:gd name="T11" fmla="*/ 9 h 140"/>
                    <a:gd name="T12" fmla="*/ 34 w 159"/>
                    <a:gd name="T13" fmla="*/ 0 h 140"/>
                    <a:gd name="T14" fmla="*/ 61 w 159"/>
                    <a:gd name="T15" fmla="*/ 13 h 140"/>
                    <a:gd name="T16" fmla="*/ 72 w 159"/>
                    <a:gd name="T17" fmla="*/ 47 h 140"/>
                    <a:gd name="T18" fmla="*/ 42 w 159"/>
                    <a:gd name="T19" fmla="*/ 126 h 140"/>
                    <a:gd name="T20" fmla="*/ 23 w 159"/>
                    <a:gd name="T21" fmla="*/ 140 h 140"/>
                    <a:gd name="T22" fmla="*/ 13 w 159"/>
                    <a:gd name="T23" fmla="*/ 131 h 140"/>
                    <a:gd name="T24" fmla="*/ 18 w 159"/>
                    <a:gd name="T25" fmla="*/ 120 h 140"/>
                    <a:gd name="T26" fmla="*/ 36 w 159"/>
                    <a:gd name="T27" fmla="*/ 92 h 140"/>
                    <a:gd name="T28" fmla="*/ 43 w 159"/>
                    <a:gd name="T29" fmla="*/ 69 h 140"/>
                    <a:gd name="T30" fmla="*/ 130 w 159"/>
                    <a:gd name="T31" fmla="*/ 69 h 140"/>
                    <a:gd name="T32" fmla="*/ 121 w 159"/>
                    <a:gd name="T33" fmla="*/ 61 h 140"/>
                    <a:gd name="T34" fmla="*/ 112 w 159"/>
                    <a:gd name="T35" fmla="*/ 61 h 140"/>
                    <a:gd name="T36" fmla="*/ 94 w 159"/>
                    <a:gd name="T37" fmla="*/ 52 h 140"/>
                    <a:gd name="T38" fmla="*/ 87 w 159"/>
                    <a:gd name="T39" fmla="*/ 32 h 140"/>
                    <a:gd name="T40" fmla="*/ 96 w 159"/>
                    <a:gd name="T41" fmla="*/ 9 h 140"/>
                    <a:gd name="T42" fmla="*/ 120 w 159"/>
                    <a:gd name="T43" fmla="*/ 0 h 140"/>
                    <a:gd name="T44" fmla="*/ 148 w 159"/>
                    <a:gd name="T45" fmla="*/ 13 h 140"/>
                    <a:gd name="T46" fmla="*/ 159 w 159"/>
                    <a:gd name="T47" fmla="*/ 47 h 140"/>
                    <a:gd name="T48" fmla="*/ 129 w 159"/>
                    <a:gd name="T49" fmla="*/ 126 h 140"/>
                    <a:gd name="T50" fmla="*/ 109 w 159"/>
                    <a:gd name="T51" fmla="*/ 140 h 140"/>
                    <a:gd name="T52" fmla="*/ 100 w 159"/>
                    <a:gd name="T53" fmla="*/ 131 h 140"/>
                    <a:gd name="T54" fmla="*/ 106 w 159"/>
                    <a:gd name="T55" fmla="*/ 120 h 140"/>
                    <a:gd name="T56" fmla="*/ 122 w 159"/>
                    <a:gd name="T57" fmla="*/ 92 h 140"/>
                    <a:gd name="T58" fmla="*/ 130 w 159"/>
                    <a:gd name="T59" fmla="*/ 69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9" h="140">
                      <a:moveTo>
                        <a:pt x="43" y="69"/>
                      </a:moveTo>
                      <a:cubicBezTo>
                        <a:pt x="43" y="64"/>
                        <a:pt x="40" y="61"/>
                        <a:pt x="34" y="61"/>
                      </a:cubicBezTo>
                      <a:cubicBezTo>
                        <a:pt x="24" y="61"/>
                        <a:pt x="24" y="61"/>
                        <a:pt x="24" y="61"/>
                      </a:cubicBezTo>
                      <a:cubicBezTo>
                        <a:pt x="18" y="60"/>
                        <a:pt x="12" y="57"/>
                        <a:pt x="7" y="52"/>
                      </a:cubicBezTo>
                      <a:cubicBezTo>
                        <a:pt x="2" y="46"/>
                        <a:pt x="0" y="40"/>
                        <a:pt x="0" y="32"/>
                      </a:cubicBezTo>
                      <a:cubicBezTo>
                        <a:pt x="0" y="23"/>
                        <a:pt x="3" y="15"/>
                        <a:pt x="10" y="9"/>
                      </a:cubicBezTo>
                      <a:cubicBezTo>
                        <a:pt x="16" y="3"/>
                        <a:pt x="24" y="0"/>
                        <a:pt x="34" y="0"/>
                      </a:cubicBezTo>
                      <a:cubicBezTo>
                        <a:pt x="44" y="0"/>
                        <a:pt x="54" y="4"/>
                        <a:pt x="61" y="13"/>
                      </a:cubicBezTo>
                      <a:cubicBezTo>
                        <a:pt x="68" y="22"/>
                        <a:pt x="72" y="33"/>
                        <a:pt x="72" y="47"/>
                      </a:cubicBezTo>
                      <a:cubicBezTo>
                        <a:pt x="72" y="73"/>
                        <a:pt x="62" y="99"/>
                        <a:pt x="42" y="126"/>
                      </a:cubicBezTo>
                      <a:cubicBezTo>
                        <a:pt x="34" y="136"/>
                        <a:pt x="28" y="140"/>
                        <a:pt x="23" y="140"/>
                      </a:cubicBezTo>
                      <a:cubicBezTo>
                        <a:pt x="16" y="140"/>
                        <a:pt x="13" y="137"/>
                        <a:pt x="13" y="131"/>
                      </a:cubicBezTo>
                      <a:cubicBezTo>
                        <a:pt x="13" y="128"/>
                        <a:pt x="15" y="125"/>
                        <a:pt x="18" y="120"/>
                      </a:cubicBezTo>
                      <a:cubicBezTo>
                        <a:pt x="25" y="112"/>
                        <a:pt x="30" y="103"/>
                        <a:pt x="36" y="92"/>
                      </a:cubicBezTo>
                      <a:cubicBezTo>
                        <a:pt x="41" y="82"/>
                        <a:pt x="43" y="74"/>
                        <a:pt x="43" y="69"/>
                      </a:cubicBezTo>
                      <a:close/>
                      <a:moveTo>
                        <a:pt x="130" y="69"/>
                      </a:moveTo>
                      <a:cubicBezTo>
                        <a:pt x="130" y="64"/>
                        <a:pt x="127" y="61"/>
                        <a:pt x="121" y="61"/>
                      </a:cubicBezTo>
                      <a:cubicBezTo>
                        <a:pt x="112" y="61"/>
                        <a:pt x="112" y="61"/>
                        <a:pt x="112" y="61"/>
                      </a:cubicBezTo>
                      <a:cubicBezTo>
                        <a:pt x="105" y="60"/>
                        <a:pt x="99" y="57"/>
                        <a:pt x="94" y="52"/>
                      </a:cubicBezTo>
                      <a:cubicBezTo>
                        <a:pt x="89" y="46"/>
                        <a:pt x="87" y="40"/>
                        <a:pt x="87" y="32"/>
                      </a:cubicBezTo>
                      <a:cubicBezTo>
                        <a:pt x="87" y="23"/>
                        <a:pt x="90" y="15"/>
                        <a:pt x="96" y="9"/>
                      </a:cubicBezTo>
                      <a:cubicBezTo>
                        <a:pt x="103" y="3"/>
                        <a:pt x="111" y="0"/>
                        <a:pt x="120" y="0"/>
                      </a:cubicBezTo>
                      <a:cubicBezTo>
                        <a:pt x="132" y="0"/>
                        <a:pt x="141" y="4"/>
                        <a:pt x="148" y="13"/>
                      </a:cubicBezTo>
                      <a:cubicBezTo>
                        <a:pt x="155" y="22"/>
                        <a:pt x="159" y="33"/>
                        <a:pt x="159" y="47"/>
                      </a:cubicBezTo>
                      <a:cubicBezTo>
                        <a:pt x="159" y="73"/>
                        <a:pt x="149" y="99"/>
                        <a:pt x="129" y="126"/>
                      </a:cubicBezTo>
                      <a:cubicBezTo>
                        <a:pt x="121" y="136"/>
                        <a:pt x="115" y="140"/>
                        <a:pt x="109" y="140"/>
                      </a:cubicBezTo>
                      <a:cubicBezTo>
                        <a:pt x="103" y="140"/>
                        <a:pt x="100" y="137"/>
                        <a:pt x="100" y="131"/>
                      </a:cubicBezTo>
                      <a:cubicBezTo>
                        <a:pt x="100" y="128"/>
                        <a:pt x="102" y="125"/>
                        <a:pt x="106" y="120"/>
                      </a:cubicBezTo>
                      <a:cubicBezTo>
                        <a:pt x="112" y="112"/>
                        <a:pt x="117" y="103"/>
                        <a:pt x="122" y="92"/>
                      </a:cubicBezTo>
                      <a:cubicBezTo>
                        <a:pt x="127" y="82"/>
                        <a:pt x="130" y="74"/>
                        <a:pt x="13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 bwMode="auto">
                <a:xfrm>
                  <a:off x="1983909" y="2663640"/>
                  <a:ext cx="355600" cy="317500"/>
                </a:xfrm>
                <a:custGeom>
                  <a:avLst/>
                  <a:gdLst>
                    <a:gd name="T0" fmla="*/ 115 w 158"/>
                    <a:gd name="T1" fmla="*/ 72 h 141"/>
                    <a:gd name="T2" fmla="*/ 124 w 158"/>
                    <a:gd name="T3" fmla="*/ 80 h 141"/>
                    <a:gd name="T4" fmla="*/ 134 w 158"/>
                    <a:gd name="T5" fmla="*/ 80 h 141"/>
                    <a:gd name="T6" fmla="*/ 151 w 158"/>
                    <a:gd name="T7" fmla="*/ 89 h 141"/>
                    <a:gd name="T8" fmla="*/ 158 w 158"/>
                    <a:gd name="T9" fmla="*/ 109 h 141"/>
                    <a:gd name="T10" fmla="*/ 149 w 158"/>
                    <a:gd name="T11" fmla="*/ 132 h 141"/>
                    <a:gd name="T12" fmla="*/ 125 w 158"/>
                    <a:gd name="T13" fmla="*/ 141 h 141"/>
                    <a:gd name="T14" fmla="*/ 98 w 158"/>
                    <a:gd name="T15" fmla="*/ 128 h 141"/>
                    <a:gd name="T16" fmla="*/ 87 w 158"/>
                    <a:gd name="T17" fmla="*/ 94 h 141"/>
                    <a:gd name="T18" fmla="*/ 117 w 158"/>
                    <a:gd name="T19" fmla="*/ 15 h 141"/>
                    <a:gd name="T20" fmla="*/ 136 w 158"/>
                    <a:gd name="T21" fmla="*/ 0 h 141"/>
                    <a:gd name="T22" fmla="*/ 145 w 158"/>
                    <a:gd name="T23" fmla="*/ 10 h 141"/>
                    <a:gd name="T24" fmla="*/ 140 w 158"/>
                    <a:gd name="T25" fmla="*/ 21 h 141"/>
                    <a:gd name="T26" fmla="*/ 123 w 158"/>
                    <a:gd name="T27" fmla="*/ 48 h 141"/>
                    <a:gd name="T28" fmla="*/ 115 w 158"/>
                    <a:gd name="T29" fmla="*/ 72 h 141"/>
                    <a:gd name="T30" fmla="*/ 28 w 158"/>
                    <a:gd name="T31" fmla="*/ 72 h 141"/>
                    <a:gd name="T32" fmla="*/ 37 w 158"/>
                    <a:gd name="T33" fmla="*/ 80 h 141"/>
                    <a:gd name="T34" fmla="*/ 47 w 158"/>
                    <a:gd name="T35" fmla="*/ 80 h 141"/>
                    <a:gd name="T36" fmla="*/ 64 w 158"/>
                    <a:gd name="T37" fmla="*/ 89 h 141"/>
                    <a:gd name="T38" fmla="*/ 72 w 158"/>
                    <a:gd name="T39" fmla="*/ 109 h 141"/>
                    <a:gd name="T40" fmla="*/ 62 w 158"/>
                    <a:gd name="T41" fmla="*/ 132 h 141"/>
                    <a:gd name="T42" fmla="*/ 38 w 158"/>
                    <a:gd name="T43" fmla="*/ 141 h 141"/>
                    <a:gd name="T44" fmla="*/ 10 w 158"/>
                    <a:gd name="T45" fmla="*/ 128 h 141"/>
                    <a:gd name="T46" fmla="*/ 0 w 158"/>
                    <a:gd name="T47" fmla="*/ 94 h 141"/>
                    <a:gd name="T48" fmla="*/ 30 w 158"/>
                    <a:gd name="T49" fmla="*/ 15 h 141"/>
                    <a:gd name="T50" fmla="*/ 49 w 158"/>
                    <a:gd name="T51" fmla="*/ 0 h 141"/>
                    <a:gd name="T52" fmla="*/ 58 w 158"/>
                    <a:gd name="T53" fmla="*/ 10 h 141"/>
                    <a:gd name="T54" fmla="*/ 53 w 158"/>
                    <a:gd name="T55" fmla="*/ 21 h 141"/>
                    <a:gd name="T56" fmla="*/ 36 w 158"/>
                    <a:gd name="T57" fmla="*/ 48 h 141"/>
                    <a:gd name="T58" fmla="*/ 28 w 158"/>
                    <a:gd name="T59" fmla="*/ 72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58" h="141">
                      <a:moveTo>
                        <a:pt x="115" y="72"/>
                      </a:moveTo>
                      <a:cubicBezTo>
                        <a:pt x="115" y="77"/>
                        <a:pt x="118" y="80"/>
                        <a:pt x="124" y="80"/>
                      </a:cubicBezTo>
                      <a:cubicBezTo>
                        <a:pt x="134" y="80"/>
                        <a:pt x="134" y="80"/>
                        <a:pt x="134" y="80"/>
                      </a:cubicBezTo>
                      <a:cubicBezTo>
                        <a:pt x="140" y="80"/>
                        <a:pt x="146" y="83"/>
                        <a:pt x="151" y="89"/>
                      </a:cubicBezTo>
                      <a:cubicBezTo>
                        <a:pt x="156" y="95"/>
                        <a:pt x="158" y="101"/>
                        <a:pt x="158" y="109"/>
                      </a:cubicBezTo>
                      <a:cubicBezTo>
                        <a:pt x="158" y="118"/>
                        <a:pt x="155" y="126"/>
                        <a:pt x="149" y="132"/>
                      </a:cubicBezTo>
                      <a:cubicBezTo>
                        <a:pt x="142" y="138"/>
                        <a:pt x="134" y="141"/>
                        <a:pt x="125" y="141"/>
                      </a:cubicBezTo>
                      <a:cubicBezTo>
                        <a:pt x="114" y="141"/>
                        <a:pt x="105" y="137"/>
                        <a:pt x="98" y="128"/>
                      </a:cubicBezTo>
                      <a:cubicBezTo>
                        <a:pt x="90" y="119"/>
                        <a:pt x="87" y="108"/>
                        <a:pt x="87" y="94"/>
                      </a:cubicBezTo>
                      <a:cubicBezTo>
                        <a:pt x="87" y="68"/>
                        <a:pt x="97" y="42"/>
                        <a:pt x="117" y="15"/>
                      </a:cubicBezTo>
                      <a:cubicBezTo>
                        <a:pt x="124" y="5"/>
                        <a:pt x="130" y="0"/>
                        <a:pt x="136" y="0"/>
                      </a:cubicBezTo>
                      <a:cubicBezTo>
                        <a:pt x="142" y="0"/>
                        <a:pt x="145" y="4"/>
                        <a:pt x="145" y="10"/>
                      </a:cubicBezTo>
                      <a:cubicBezTo>
                        <a:pt x="145" y="13"/>
                        <a:pt x="144" y="16"/>
                        <a:pt x="140" y="21"/>
                      </a:cubicBezTo>
                      <a:cubicBezTo>
                        <a:pt x="134" y="29"/>
                        <a:pt x="128" y="38"/>
                        <a:pt x="123" y="48"/>
                      </a:cubicBezTo>
                      <a:cubicBezTo>
                        <a:pt x="118" y="59"/>
                        <a:pt x="115" y="67"/>
                        <a:pt x="115" y="72"/>
                      </a:cubicBezTo>
                      <a:close/>
                      <a:moveTo>
                        <a:pt x="28" y="72"/>
                      </a:moveTo>
                      <a:cubicBezTo>
                        <a:pt x="28" y="77"/>
                        <a:pt x="31" y="80"/>
                        <a:pt x="37" y="80"/>
                      </a:cubicBezTo>
                      <a:cubicBezTo>
                        <a:pt x="47" y="80"/>
                        <a:pt x="47" y="80"/>
                        <a:pt x="47" y="80"/>
                      </a:cubicBezTo>
                      <a:cubicBezTo>
                        <a:pt x="53" y="80"/>
                        <a:pt x="59" y="83"/>
                        <a:pt x="64" y="89"/>
                      </a:cubicBezTo>
                      <a:cubicBezTo>
                        <a:pt x="69" y="95"/>
                        <a:pt x="72" y="101"/>
                        <a:pt x="72" y="109"/>
                      </a:cubicBezTo>
                      <a:cubicBezTo>
                        <a:pt x="72" y="118"/>
                        <a:pt x="68" y="126"/>
                        <a:pt x="62" y="132"/>
                      </a:cubicBezTo>
                      <a:cubicBezTo>
                        <a:pt x="56" y="138"/>
                        <a:pt x="48" y="141"/>
                        <a:pt x="38" y="141"/>
                      </a:cubicBezTo>
                      <a:cubicBezTo>
                        <a:pt x="27" y="141"/>
                        <a:pt x="18" y="137"/>
                        <a:pt x="10" y="128"/>
                      </a:cubicBezTo>
                      <a:cubicBezTo>
                        <a:pt x="3" y="119"/>
                        <a:pt x="0" y="108"/>
                        <a:pt x="0" y="94"/>
                      </a:cubicBezTo>
                      <a:cubicBezTo>
                        <a:pt x="0" y="68"/>
                        <a:pt x="10" y="42"/>
                        <a:pt x="30" y="15"/>
                      </a:cubicBezTo>
                      <a:cubicBezTo>
                        <a:pt x="37" y="5"/>
                        <a:pt x="44" y="0"/>
                        <a:pt x="49" y="0"/>
                      </a:cubicBezTo>
                      <a:cubicBezTo>
                        <a:pt x="55" y="0"/>
                        <a:pt x="58" y="4"/>
                        <a:pt x="58" y="10"/>
                      </a:cubicBezTo>
                      <a:cubicBezTo>
                        <a:pt x="58" y="13"/>
                        <a:pt x="56" y="16"/>
                        <a:pt x="53" y="21"/>
                      </a:cubicBezTo>
                      <a:cubicBezTo>
                        <a:pt x="47" y="29"/>
                        <a:pt x="41" y="38"/>
                        <a:pt x="36" y="48"/>
                      </a:cubicBezTo>
                      <a:cubicBezTo>
                        <a:pt x="31" y="59"/>
                        <a:pt x="28" y="67"/>
                        <a:pt x="28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8" name="组合 27"/>
              <p:cNvGrpSpPr>
                <a:grpSpLocks noChangeAspect="1"/>
              </p:cNvGrpSpPr>
              <p:nvPr/>
            </p:nvGrpSpPr>
            <p:grpSpPr>
              <a:xfrm>
                <a:off x="3390079" y="1686422"/>
                <a:ext cx="2515318" cy="2520000"/>
                <a:chOff x="4052421" y="2654115"/>
                <a:chExt cx="1704976" cy="1708150"/>
              </a:xfrm>
              <a:solidFill>
                <a:schemeClr val="accent2"/>
              </a:solidFill>
            </p:grpSpPr>
            <p:sp>
              <p:nvSpPr>
                <p:cNvPr id="39" name="任意多边形: 形状 38"/>
                <p:cNvSpPr/>
                <p:nvPr/>
              </p:nvSpPr>
              <p:spPr bwMode="auto">
                <a:xfrm>
                  <a:off x="4052421" y="2735078"/>
                  <a:ext cx="471488" cy="1528763"/>
                </a:xfrm>
                <a:custGeom>
                  <a:avLst/>
                  <a:gdLst>
                    <a:gd name="T0" fmla="*/ 25 w 209"/>
                    <a:gd name="T1" fmla="*/ 340 h 679"/>
                    <a:gd name="T2" fmla="*/ 209 w 209"/>
                    <a:gd name="T3" fmla="*/ 29 h 679"/>
                    <a:gd name="T4" fmla="*/ 209 w 209"/>
                    <a:gd name="T5" fmla="*/ 0 h 679"/>
                    <a:gd name="T6" fmla="*/ 0 w 209"/>
                    <a:gd name="T7" fmla="*/ 340 h 679"/>
                    <a:gd name="T8" fmla="*/ 209 w 209"/>
                    <a:gd name="T9" fmla="*/ 679 h 679"/>
                    <a:gd name="T10" fmla="*/ 209 w 209"/>
                    <a:gd name="T11" fmla="*/ 651 h 679"/>
                    <a:gd name="T12" fmla="*/ 25 w 209"/>
                    <a:gd name="T13" fmla="*/ 340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9" h="679">
                      <a:moveTo>
                        <a:pt x="25" y="340"/>
                      </a:moveTo>
                      <a:cubicBezTo>
                        <a:pt x="25" y="206"/>
                        <a:pt x="97" y="89"/>
                        <a:pt x="209" y="29"/>
                      </a:cubicBezTo>
                      <a:cubicBezTo>
                        <a:pt x="209" y="0"/>
                        <a:pt x="209" y="0"/>
                        <a:pt x="209" y="0"/>
                      </a:cubicBezTo>
                      <a:cubicBezTo>
                        <a:pt x="85" y="63"/>
                        <a:pt x="0" y="192"/>
                        <a:pt x="0" y="340"/>
                      </a:cubicBezTo>
                      <a:cubicBezTo>
                        <a:pt x="0" y="488"/>
                        <a:pt x="85" y="617"/>
                        <a:pt x="209" y="679"/>
                      </a:cubicBezTo>
                      <a:cubicBezTo>
                        <a:pt x="209" y="651"/>
                        <a:pt x="209" y="651"/>
                        <a:pt x="209" y="651"/>
                      </a:cubicBezTo>
                      <a:cubicBezTo>
                        <a:pt x="97" y="590"/>
                        <a:pt x="25" y="474"/>
                        <a:pt x="25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 bwMode="auto">
                <a:xfrm>
                  <a:off x="5270034" y="2728728"/>
                  <a:ext cx="487363" cy="1544638"/>
                </a:xfrm>
                <a:custGeom>
                  <a:avLst/>
                  <a:gdLst>
                    <a:gd name="T0" fmla="*/ 216 w 216"/>
                    <a:gd name="T1" fmla="*/ 343 h 686"/>
                    <a:gd name="T2" fmla="*/ 0 w 216"/>
                    <a:gd name="T3" fmla="*/ 0 h 686"/>
                    <a:gd name="T4" fmla="*/ 0 w 216"/>
                    <a:gd name="T5" fmla="*/ 28 h 686"/>
                    <a:gd name="T6" fmla="*/ 191 w 216"/>
                    <a:gd name="T7" fmla="*/ 343 h 686"/>
                    <a:gd name="T8" fmla="*/ 0 w 216"/>
                    <a:gd name="T9" fmla="*/ 657 h 686"/>
                    <a:gd name="T10" fmla="*/ 0 w 216"/>
                    <a:gd name="T11" fmla="*/ 686 h 686"/>
                    <a:gd name="T12" fmla="*/ 216 w 216"/>
                    <a:gd name="T13" fmla="*/ 343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" h="686">
                      <a:moveTo>
                        <a:pt x="216" y="343"/>
                      </a:moveTo>
                      <a:cubicBezTo>
                        <a:pt x="216" y="192"/>
                        <a:pt x="128" y="62"/>
                        <a:pt x="0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116" y="88"/>
                        <a:pt x="191" y="206"/>
                        <a:pt x="191" y="343"/>
                      </a:cubicBezTo>
                      <a:cubicBezTo>
                        <a:pt x="191" y="479"/>
                        <a:pt x="116" y="598"/>
                        <a:pt x="0" y="657"/>
                      </a:cubicBezTo>
                      <a:cubicBezTo>
                        <a:pt x="0" y="686"/>
                        <a:pt x="0" y="686"/>
                        <a:pt x="0" y="686"/>
                      </a:cubicBezTo>
                      <a:cubicBezTo>
                        <a:pt x="128" y="624"/>
                        <a:pt x="216" y="494"/>
                        <a:pt x="216" y="3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 bwMode="auto">
                <a:xfrm>
                  <a:off x="4665196" y="4057465"/>
                  <a:ext cx="463550" cy="304800"/>
                </a:xfrm>
                <a:custGeom>
                  <a:avLst/>
                  <a:gdLst>
                    <a:gd name="T0" fmla="*/ 0 w 206"/>
                    <a:gd name="T1" fmla="*/ 43 h 136"/>
                    <a:gd name="T2" fmla="*/ 43 w 206"/>
                    <a:gd name="T3" fmla="*/ 0 h 136"/>
                    <a:gd name="T4" fmla="*/ 88 w 206"/>
                    <a:gd name="T5" fmla="*/ 49 h 136"/>
                    <a:gd name="T6" fmla="*/ 21 w 206"/>
                    <a:gd name="T7" fmla="*/ 136 h 136"/>
                    <a:gd name="T8" fmla="*/ 16 w 206"/>
                    <a:gd name="T9" fmla="*/ 128 h 136"/>
                    <a:gd name="T10" fmla="*/ 65 w 206"/>
                    <a:gd name="T11" fmla="*/ 78 h 136"/>
                    <a:gd name="T12" fmla="*/ 40 w 206"/>
                    <a:gd name="T13" fmla="*/ 87 h 136"/>
                    <a:gd name="T14" fmla="*/ 0 w 206"/>
                    <a:gd name="T15" fmla="*/ 43 h 136"/>
                    <a:gd name="T16" fmla="*/ 118 w 206"/>
                    <a:gd name="T17" fmla="*/ 43 h 136"/>
                    <a:gd name="T18" fmla="*/ 161 w 206"/>
                    <a:gd name="T19" fmla="*/ 0 h 136"/>
                    <a:gd name="T20" fmla="*/ 206 w 206"/>
                    <a:gd name="T21" fmla="*/ 49 h 136"/>
                    <a:gd name="T22" fmla="*/ 140 w 206"/>
                    <a:gd name="T23" fmla="*/ 136 h 136"/>
                    <a:gd name="T24" fmla="*/ 135 w 206"/>
                    <a:gd name="T25" fmla="*/ 128 h 136"/>
                    <a:gd name="T26" fmla="*/ 183 w 206"/>
                    <a:gd name="T27" fmla="*/ 78 h 136"/>
                    <a:gd name="T28" fmla="*/ 158 w 206"/>
                    <a:gd name="T29" fmla="*/ 87 h 136"/>
                    <a:gd name="T30" fmla="*/ 118 w 206"/>
                    <a:gd name="T31" fmla="*/ 43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6" h="136">
                      <a:moveTo>
                        <a:pt x="0" y="43"/>
                      </a:moveTo>
                      <a:cubicBezTo>
                        <a:pt x="0" y="15"/>
                        <a:pt x="25" y="0"/>
                        <a:pt x="43" y="0"/>
                      </a:cubicBezTo>
                      <a:cubicBezTo>
                        <a:pt x="61" y="0"/>
                        <a:pt x="88" y="17"/>
                        <a:pt x="88" y="49"/>
                      </a:cubicBezTo>
                      <a:cubicBezTo>
                        <a:pt x="88" y="98"/>
                        <a:pt x="49" y="133"/>
                        <a:pt x="21" y="136"/>
                      </a:cubicBezTo>
                      <a:cubicBezTo>
                        <a:pt x="19" y="133"/>
                        <a:pt x="16" y="128"/>
                        <a:pt x="16" y="128"/>
                      </a:cubicBezTo>
                      <a:cubicBezTo>
                        <a:pt x="29" y="123"/>
                        <a:pt x="63" y="99"/>
                        <a:pt x="65" y="78"/>
                      </a:cubicBezTo>
                      <a:cubicBezTo>
                        <a:pt x="55" y="84"/>
                        <a:pt x="51" y="87"/>
                        <a:pt x="40" y="87"/>
                      </a:cubicBezTo>
                      <a:cubicBezTo>
                        <a:pt x="16" y="87"/>
                        <a:pt x="0" y="65"/>
                        <a:pt x="0" y="43"/>
                      </a:cubicBezTo>
                      <a:close/>
                      <a:moveTo>
                        <a:pt x="118" y="43"/>
                      </a:moveTo>
                      <a:cubicBezTo>
                        <a:pt x="118" y="15"/>
                        <a:pt x="144" y="0"/>
                        <a:pt x="161" y="0"/>
                      </a:cubicBezTo>
                      <a:cubicBezTo>
                        <a:pt x="179" y="0"/>
                        <a:pt x="206" y="17"/>
                        <a:pt x="206" y="49"/>
                      </a:cubicBezTo>
                      <a:cubicBezTo>
                        <a:pt x="206" y="98"/>
                        <a:pt x="167" y="133"/>
                        <a:pt x="140" y="136"/>
                      </a:cubicBezTo>
                      <a:cubicBezTo>
                        <a:pt x="138" y="133"/>
                        <a:pt x="135" y="128"/>
                        <a:pt x="135" y="128"/>
                      </a:cubicBezTo>
                      <a:cubicBezTo>
                        <a:pt x="147" y="123"/>
                        <a:pt x="181" y="99"/>
                        <a:pt x="183" y="78"/>
                      </a:cubicBezTo>
                      <a:cubicBezTo>
                        <a:pt x="174" y="84"/>
                        <a:pt x="170" y="87"/>
                        <a:pt x="158" y="87"/>
                      </a:cubicBezTo>
                      <a:cubicBezTo>
                        <a:pt x="135" y="87"/>
                        <a:pt x="118" y="65"/>
                        <a:pt x="118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 bwMode="auto">
                <a:xfrm>
                  <a:off x="4665196" y="2654115"/>
                  <a:ext cx="463550" cy="307975"/>
                </a:xfrm>
                <a:custGeom>
                  <a:avLst/>
                  <a:gdLst>
                    <a:gd name="T0" fmla="*/ 206 w 206"/>
                    <a:gd name="T1" fmla="*/ 94 h 137"/>
                    <a:gd name="T2" fmla="*/ 163 w 206"/>
                    <a:gd name="T3" fmla="*/ 137 h 137"/>
                    <a:gd name="T4" fmla="*/ 118 w 206"/>
                    <a:gd name="T5" fmla="*/ 88 h 137"/>
                    <a:gd name="T6" fmla="*/ 185 w 206"/>
                    <a:gd name="T7" fmla="*/ 0 h 137"/>
                    <a:gd name="T8" fmla="*/ 190 w 206"/>
                    <a:gd name="T9" fmla="*/ 9 h 137"/>
                    <a:gd name="T10" fmla="*/ 141 w 206"/>
                    <a:gd name="T11" fmla="*/ 59 h 137"/>
                    <a:gd name="T12" fmla="*/ 166 w 206"/>
                    <a:gd name="T13" fmla="*/ 50 h 137"/>
                    <a:gd name="T14" fmla="*/ 206 w 206"/>
                    <a:gd name="T15" fmla="*/ 94 h 137"/>
                    <a:gd name="T16" fmla="*/ 88 w 206"/>
                    <a:gd name="T17" fmla="*/ 94 h 137"/>
                    <a:gd name="T18" fmla="*/ 45 w 206"/>
                    <a:gd name="T19" fmla="*/ 137 h 137"/>
                    <a:gd name="T20" fmla="*/ 0 w 206"/>
                    <a:gd name="T21" fmla="*/ 88 h 137"/>
                    <a:gd name="T22" fmla="*/ 67 w 206"/>
                    <a:gd name="T23" fmla="*/ 0 h 137"/>
                    <a:gd name="T24" fmla="*/ 71 w 206"/>
                    <a:gd name="T25" fmla="*/ 9 h 137"/>
                    <a:gd name="T26" fmla="*/ 23 w 206"/>
                    <a:gd name="T27" fmla="*/ 59 h 137"/>
                    <a:gd name="T28" fmla="*/ 48 w 206"/>
                    <a:gd name="T29" fmla="*/ 50 h 137"/>
                    <a:gd name="T30" fmla="*/ 88 w 206"/>
                    <a:gd name="T31" fmla="*/ 94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6" h="137">
                      <a:moveTo>
                        <a:pt x="206" y="94"/>
                      </a:moveTo>
                      <a:cubicBezTo>
                        <a:pt x="206" y="122"/>
                        <a:pt x="181" y="137"/>
                        <a:pt x="163" y="137"/>
                      </a:cubicBezTo>
                      <a:cubicBezTo>
                        <a:pt x="145" y="137"/>
                        <a:pt x="118" y="119"/>
                        <a:pt x="118" y="88"/>
                      </a:cubicBezTo>
                      <a:cubicBezTo>
                        <a:pt x="118" y="39"/>
                        <a:pt x="157" y="4"/>
                        <a:pt x="185" y="0"/>
                      </a:cubicBezTo>
                      <a:cubicBezTo>
                        <a:pt x="187" y="4"/>
                        <a:pt x="190" y="9"/>
                        <a:pt x="190" y="9"/>
                      </a:cubicBezTo>
                      <a:cubicBezTo>
                        <a:pt x="177" y="14"/>
                        <a:pt x="143" y="38"/>
                        <a:pt x="141" y="59"/>
                      </a:cubicBezTo>
                      <a:cubicBezTo>
                        <a:pt x="151" y="53"/>
                        <a:pt x="155" y="50"/>
                        <a:pt x="166" y="50"/>
                      </a:cubicBezTo>
                      <a:cubicBezTo>
                        <a:pt x="190" y="50"/>
                        <a:pt x="206" y="72"/>
                        <a:pt x="206" y="94"/>
                      </a:cubicBezTo>
                      <a:close/>
                      <a:moveTo>
                        <a:pt x="88" y="94"/>
                      </a:moveTo>
                      <a:cubicBezTo>
                        <a:pt x="88" y="122"/>
                        <a:pt x="62" y="137"/>
                        <a:pt x="45" y="137"/>
                      </a:cubicBezTo>
                      <a:cubicBezTo>
                        <a:pt x="27" y="137"/>
                        <a:pt x="0" y="119"/>
                        <a:pt x="0" y="88"/>
                      </a:cubicBezTo>
                      <a:cubicBezTo>
                        <a:pt x="0" y="39"/>
                        <a:pt x="39" y="4"/>
                        <a:pt x="67" y="0"/>
                      </a:cubicBezTo>
                      <a:cubicBezTo>
                        <a:pt x="69" y="4"/>
                        <a:pt x="71" y="9"/>
                        <a:pt x="71" y="9"/>
                      </a:cubicBezTo>
                      <a:cubicBezTo>
                        <a:pt x="59" y="14"/>
                        <a:pt x="25" y="38"/>
                        <a:pt x="23" y="59"/>
                      </a:cubicBezTo>
                      <a:cubicBezTo>
                        <a:pt x="32" y="53"/>
                        <a:pt x="36" y="50"/>
                        <a:pt x="48" y="50"/>
                      </a:cubicBezTo>
                      <a:cubicBezTo>
                        <a:pt x="71" y="50"/>
                        <a:pt x="88" y="72"/>
                        <a:pt x="88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" name="组合 28"/>
              <p:cNvGrpSpPr>
                <a:grpSpLocks noChangeAspect="1"/>
              </p:cNvGrpSpPr>
              <p:nvPr/>
            </p:nvGrpSpPr>
            <p:grpSpPr>
              <a:xfrm>
                <a:off x="6311765" y="1717593"/>
                <a:ext cx="2529257" cy="2520000"/>
                <a:chOff x="6281271" y="2603315"/>
                <a:chExt cx="1735138" cy="1728788"/>
              </a:xfrm>
              <a:solidFill>
                <a:schemeClr val="accent3"/>
              </a:solidFill>
            </p:grpSpPr>
            <p:sp>
              <p:nvSpPr>
                <p:cNvPr id="35" name="任意多边形: 形状 34"/>
                <p:cNvSpPr/>
                <p:nvPr/>
              </p:nvSpPr>
              <p:spPr bwMode="auto">
                <a:xfrm>
                  <a:off x="6306671" y="3062103"/>
                  <a:ext cx="1214438" cy="1270000"/>
                </a:xfrm>
                <a:custGeom>
                  <a:avLst/>
                  <a:gdLst>
                    <a:gd name="T0" fmla="*/ 71 w 540"/>
                    <a:gd name="T1" fmla="*/ 536 h 564"/>
                    <a:gd name="T2" fmla="*/ 24 w 540"/>
                    <a:gd name="T3" fmla="*/ 488 h 564"/>
                    <a:gd name="T4" fmla="*/ 24 w 540"/>
                    <a:gd name="T5" fmla="*/ 0 h 564"/>
                    <a:gd name="T6" fmla="*/ 0 w 540"/>
                    <a:gd name="T7" fmla="*/ 0 h 564"/>
                    <a:gd name="T8" fmla="*/ 0 w 540"/>
                    <a:gd name="T9" fmla="*/ 489 h 564"/>
                    <a:gd name="T10" fmla="*/ 72 w 540"/>
                    <a:gd name="T11" fmla="*/ 564 h 564"/>
                    <a:gd name="T12" fmla="*/ 540 w 540"/>
                    <a:gd name="T13" fmla="*/ 564 h 564"/>
                    <a:gd name="T14" fmla="*/ 540 w 540"/>
                    <a:gd name="T15" fmla="*/ 536 h 564"/>
                    <a:gd name="T16" fmla="*/ 71 w 540"/>
                    <a:gd name="T17" fmla="*/ 536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0" h="564">
                      <a:moveTo>
                        <a:pt x="71" y="536"/>
                      </a:moveTo>
                      <a:cubicBezTo>
                        <a:pt x="44" y="536"/>
                        <a:pt x="24" y="515"/>
                        <a:pt x="24" y="488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89"/>
                        <a:pt x="0" y="489"/>
                        <a:pt x="0" y="489"/>
                      </a:cubicBezTo>
                      <a:cubicBezTo>
                        <a:pt x="0" y="529"/>
                        <a:pt x="32" y="564"/>
                        <a:pt x="72" y="564"/>
                      </a:cubicBezTo>
                      <a:cubicBezTo>
                        <a:pt x="540" y="564"/>
                        <a:pt x="540" y="564"/>
                        <a:pt x="540" y="564"/>
                      </a:cubicBezTo>
                      <a:cubicBezTo>
                        <a:pt x="540" y="536"/>
                        <a:pt x="540" y="536"/>
                        <a:pt x="540" y="536"/>
                      </a:cubicBezTo>
                      <a:lnTo>
                        <a:pt x="71" y="5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 bwMode="auto">
                <a:xfrm>
                  <a:off x="6755934" y="2674753"/>
                  <a:ext cx="1206500" cy="1243013"/>
                </a:xfrm>
                <a:custGeom>
                  <a:avLst/>
                  <a:gdLst>
                    <a:gd name="T0" fmla="*/ 461 w 536"/>
                    <a:gd name="T1" fmla="*/ 24 h 552"/>
                    <a:gd name="T2" fmla="*/ 508 w 536"/>
                    <a:gd name="T3" fmla="*/ 70 h 552"/>
                    <a:gd name="T4" fmla="*/ 508 w 536"/>
                    <a:gd name="T5" fmla="*/ 552 h 552"/>
                    <a:gd name="T6" fmla="*/ 536 w 536"/>
                    <a:gd name="T7" fmla="*/ 552 h 552"/>
                    <a:gd name="T8" fmla="*/ 536 w 536"/>
                    <a:gd name="T9" fmla="*/ 72 h 552"/>
                    <a:gd name="T10" fmla="*/ 462 w 536"/>
                    <a:gd name="T11" fmla="*/ 0 h 552"/>
                    <a:gd name="T12" fmla="*/ 0 w 536"/>
                    <a:gd name="T13" fmla="*/ 0 h 552"/>
                    <a:gd name="T14" fmla="*/ 0 w 536"/>
                    <a:gd name="T15" fmla="*/ 24 h 552"/>
                    <a:gd name="T16" fmla="*/ 461 w 536"/>
                    <a:gd name="T17" fmla="*/ 24 h 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6" h="552">
                      <a:moveTo>
                        <a:pt x="461" y="24"/>
                      </a:moveTo>
                      <a:cubicBezTo>
                        <a:pt x="488" y="24"/>
                        <a:pt x="508" y="44"/>
                        <a:pt x="508" y="70"/>
                      </a:cubicBezTo>
                      <a:cubicBezTo>
                        <a:pt x="508" y="552"/>
                        <a:pt x="508" y="552"/>
                        <a:pt x="508" y="552"/>
                      </a:cubicBezTo>
                      <a:cubicBezTo>
                        <a:pt x="536" y="552"/>
                        <a:pt x="536" y="552"/>
                        <a:pt x="536" y="552"/>
                      </a:cubicBezTo>
                      <a:cubicBezTo>
                        <a:pt x="536" y="72"/>
                        <a:pt x="536" y="72"/>
                        <a:pt x="536" y="72"/>
                      </a:cubicBezTo>
                      <a:cubicBezTo>
                        <a:pt x="536" y="32"/>
                        <a:pt x="502" y="0"/>
                        <a:pt x="46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lnTo>
                        <a:pt x="461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 bwMode="auto">
                <a:xfrm>
                  <a:off x="6281271" y="2603315"/>
                  <a:ext cx="315913" cy="265113"/>
                </a:xfrm>
                <a:custGeom>
                  <a:avLst/>
                  <a:gdLst>
                    <a:gd name="T0" fmla="*/ 68 w 140"/>
                    <a:gd name="T1" fmla="*/ 4 h 118"/>
                    <a:gd name="T2" fmla="*/ 80 w 140"/>
                    <a:gd name="T3" fmla="*/ 0 h 118"/>
                    <a:gd name="T4" fmla="*/ 95 w 140"/>
                    <a:gd name="T5" fmla="*/ 7 h 118"/>
                    <a:gd name="T6" fmla="*/ 107 w 140"/>
                    <a:gd name="T7" fmla="*/ 20 h 118"/>
                    <a:gd name="T8" fmla="*/ 127 w 140"/>
                    <a:gd name="T9" fmla="*/ 62 h 118"/>
                    <a:gd name="T10" fmla="*/ 140 w 140"/>
                    <a:gd name="T11" fmla="*/ 106 h 118"/>
                    <a:gd name="T12" fmla="*/ 132 w 140"/>
                    <a:gd name="T13" fmla="*/ 113 h 118"/>
                    <a:gd name="T14" fmla="*/ 125 w 140"/>
                    <a:gd name="T15" fmla="*/ 118 h 118"/>
                    <a:gd name="T16" fmla="*/ 123 w 140"/>
                    <a:gd name="T17" fmla="*/ 118 h 118"/>
                    <a:gd name="T18" fmla="*/ 121 w 140"/>
                    <a:gd name="T19" fmla="*/ 118 h 118"/>
                    <a:gd name="T20" fmla="*/ 85 w 140"/>
                    <a:gd name="T21" fmla="*/ 63 h 118"/>
                    <a:gd name="T22" fmla="*/ 78 w 140"/>
                    <a:gd name="T23" fmla="*/ 53 h 118"/>
                    <a:gd name="T24" fmla="*/ 72 w 140"/>
                    <a:gd name="T25" fmla="*/ 43 h 118"/>
                    <a:gd name="T26" fmla="*/ 63 w 140"/>
                    <a:gd name="T27" fmla="*/ 16 h 118"/>
                    <a:gd name="T28" fmla="*/ 68 w 140"/>
                    <a:gd name="T29" fmla="*/ 4 h 118"/>
                    <a:gd name="T30" fmla="*/ 5 w 140"/>
                    <a:gd name="T31" fmla="*/ 4 h 118"/>
                    <a:gd name="T32" fmla="*/ 17 w 140"/>
                    <a:gd name="T33" fmla="*/ 0 h 118"/>
                    <a:gd name="T34" fmla="*/ 32 w 140"/>
                    <a:gd name="T35" fmla="*/ 7 h 118"/>
                    <a:gd name="T36" fmla="*/ 45 w 140"/>
                    <a:gd name="T37" fmla="*/ 20 h 118"/>
                    <a:gd name="T38" fmla="*/ 64 w 140"/>
                    <a:gd name="T39" fmla="*/ 62 h 118"/>
                    <a:gd name="T40" fmla="*/ 77 w 140"/>
                    <a:gd name="T41" fmla="*/ 106 h 118"/>
                    <a:gd name="T42" fmla="*/ 69 w 140"/>
                    <a:gd name="T43" fmla="*/ 113 h 118"/>
                    <a:gd name="T44" fmla="*/ 61 w 140"/>
                    <a:gd name="T45" fmla="*/ 118 h 118"/>
                    <a:gd name="T46" fmla="*/ 59 w 140"/>
                    <a:gd name="T47" fmla="*/ 118 h 118"/>
                    <a:gd name="T48" fmla="*/ 57 w 140"/>
                    <a:gd name="T49" fmla="*/ 118 h 118"/>
                    <a:gd name="T50" fmla="*/ 22 w 140"/>
                    <a:gd name="T51" fmla="*/ 63 h 118"/>
                    <a:gd name="T52" fmla="*/ 15 w 140"/>
                    <a:gd name="T53" fmla="*/ 53 h 118"/>
                    <a:gd name="T54" fmla="*/ 8 w 140"/>
                    <a:gd name="T55" fmla="*/ 43 h 118"/>
                    <a:gd name="T56" fmla="*/ 0 w 140"/>
                    <a:gd name="T57" fmla="*/ 16 h 118"/>
                    <a:gd name="T58" fmla="*/ 5 w 140"/>
                    <a:gd name="T59" fmla="*/ 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0" h="118">
                      <a:moveTo>
                        <a:pt x="68" y="4"/>
                      </a:moveTo>
                      <a:cubicBezTo>
                        <a:pt x="72" y="1"/>
                        <a:pt x="76" y="0"/>
                        <a:pt x="80" y="0"/>
                      </a:cubicBezTo>
                      <a:cubicBezTo>
                        <a:pt x="84" y="0"/>
                        <a:pt x="89" y="2"/>
                        <a:pt x="95" y="7"/>
                      </a:cubicBezTo>
                      <a:cubicBezTo>
                        <a:pt x="101" y="12"/>
                        <a:pt x="105" y="16"/>
                        <a:pt x="107" y="20"/>
                      </a:cubicBezTo>
                      <a:cubicBezTo>
                        <a:pt x="115" y="32"/>
                        <a:pt x="121" y="45"/>
                        <a:pt x="127" y="62"/>
                      </a:cubicBezTo>
                      <a:cubicBezTo>
                        <a:pt x="133" y="78"/>
                        <a:pt x="137" y="93"/>
                        <a:pt x="140" y="106"/>
                      </a:cubicBezTo>
                      <a:cubicBezTo>
                        <a:pt x="139" y="107"/>
                        <a:pt x="136" y="109"/>
                        <a:pt x="132" y="113"/>
                      </a:cubicBezTo>
                      <a:cubicBezTo>
                        <a:pt x="128" y="117"/>
                        <a:pt x="126" y="118"/>
                        <a:pt x="125" y="118"/>
                      </a:cubicBezTo>
                      <a:cubicBezTo>
                        <a:pt x="124" y="118"/>
                        <a:pt x="123" y="118"/>
                        <a:pt x="123" y="118"/>
                      </a:cubicBezTo>
                      <a:cubicBezTo>
                        <a:pt x="122" y="118"/>
                        <a:pt x="121" y="118"/>
                        <a:pt x="121" y="118"/>
                      </a:cubicBezTo>
                      <a:cubicBezTo>
                        <a:pt x="108" y="101"/>
                        <a:pt x="96" y="83"/>
                        <a:pt x="85" y="63"/>
                      </a:cubicBezTo>
                      <a:cubicBezTo>
                        <a:pt x="83" y="60"/>
                        <a:pt x="81" y="56"/>
                        <a:pt x="78" y="53"/>
                      </a:cubicBezTo>
                      <a:cubicBezTo>
                        <a:pt x="76" y="50"/>
                        <a:pt x="74" y="46"/>
                        <a:pt x="72" y="43"/>
                      </a:cubicBezTo>
                      <a:cubicBezTo>
                        <a:pt x="66" y="35"/>
                        <a:pt x="63" y="25"/>
                        <a:pt x="63" y="16"/>
                      </a:cubicBezTo>
                      <a:cubicBezTo>
                        <a:pt x="63" y="11"/>
                        <a:pt x="65" y="7"/>
                        <a:pt x="68" y="4"/>
                      </a:cubicBezTo>
                      <a:close/>
                      <a:moveTo>
                        <a:pt x="5" y="4"/>
                      </a:moveTo>
                      <a:cubicBezTo>
                        <a:pt x="8" y="1"/>
                        <a:pt x="12" y="0"/>
                        <a:pt x="17" y="0"/>
                      </a:cubicBezTo>
                      <a:cubicBezTo>
                        <a:pt x="22" y="0"/>
                        <a:pt x="27" y="2"/>
                        <a:pt x="32" y="7"/>
                      </a:cubicBezTo>
                      <a:cubicBezTo>
                        <a:pt x="38" y="12"/>
                        <a:pt x="42" y="16"/>
                        <a:pt x="45" y="20"/>
                      </a:cubicBezTo>
                      <a:cubicBezTo>
                        <a:pt x="52" y="32"/>
                        <a:pt x="58" y="45"/>
                        <a:pt x="64" y="62"/>
                      </a:cubicBezTo>
                      <a:cubicBezTo>
                        <a:pt x="70" y="78"/>
                        <a:pt x="74" y="93"/>
                        <a:pt x="77" y="106"/>
                      </a:cubicBezTo>
                      <a:cubicBezTo>
                        <a:pt x="76" y="107"/>
                        <a:pt x="73" y="109"/>
                        <a:pt x="69" y="113"/>
                      </a:cubicBezTo>
                      <a:cubicBezTo>
                        <a:pt x="65" y="117"/>
                        <a:pt x="63" y="118"/>
                        <a:pt x="61" y="118"/>
                      </a:cubicBezTo>
                      <a:cubicBezTo>
                        <a:pt x="61" y="118"/>
                        <a:pt x="60" y="118"/>
                        <a:pt x="59" y="118"/>
                      </a:cubicBezTo>
                      <a:cubicBezTo>
                        <a:pt x="58" y="118"/>
                        <a:pt x="58" y="118"/>
                        <a:pt x="57" y="118"/>
                      </a:cubicBezTo>
                      <a:cubicBezTo>
                        <a:pt x="44" y="101"/>
                        <a:pt x="32" y="83"/>
                        <a:pt x="22" y="63"/>
                      </a:cubicBezTo>
                      <a:cubicBezTo>
                        <a:pt x="20" y="60"/>
                        <a:pt x="17" y="56"/>
                        <a:pt x="15" y="53"/>
                      </a:cubicBezTo>
                      <a:cubicBezTo>
                        <a:pt x="13" y="50"/>
                        <a:pt x="11" y="46"/>
                        <a:pt x="8" y="43"/>
                      </a:cubicBezTo>
                      <a:cubicBezTo>
                        <a:pt x="3" y="35"/>
                        <a:pt x="0" y="25"/>
                        <a:pt x="0" y="16"/>
                      </a:cubicBezTo>
                      <a:cubicBezTo>
                        <a:pt x="0" y="11"/>
                        <a:pt x="2" y="7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 bwMode="auto">
                <a:xfrm>
                  <a:off x="7702084" y="4057465"/>
                  <a:ext cx="314325" cy="266700"/>
                </a:xfrm>
                <a:custGeom>
                  <a:avLst/>
                  <a:gdLst>
                    <a:gd name="T0" fmla="*/ 72 w 140"/>
                    <a:gd name="T1" fmla="*/ 114 h 119"/>
                    <a:gd name="T2" fmla="*/ 60 w 140"/>
                    <a:gd name="T3" fmla="*/ 119 h 119"/>
                    <a:gd name="T4" fmla="*/ 45 w 140"/>
                    <a:gd name="T5" fmla="*/ 112 h 119"/>
                    <a:gd name="T6" fmla="*/ 32 w 140"/>
                    <a:gd name="T7" fmla="*/ 99 h 119"/>
                    <a:gd name="T8" fmla="*/ 13 w 140"/>
                    <a:gd name="T9" fmla="*/ 57 h 119"/>
                    <a:gd name="T10" fmla="*/ 0 w 140"/>
                    <a:gd name="T11" fmla="*/ 13 h 119"/>
                    <a:gd name="T12" fmla="*/ 8 w 140"/>
                    <a:gd name="T13" fmla="*/ 6 h 119"/>
                    <a:gd name="T14" fmla="*/ 15 w 140"/>
                    <a:gd name="T15" fmla="*/ 0 h 119"/>
                    <a:gd name="T16" fmla="*/ 17 w 140"/>
                    <a:gd name="T17" fmla="*/ 1 h 119"/>
                    <a:gd name="T18" fmla="*/ 19 w 140"/>
                    <a:gd name="T19" fmla="*/ 1 h 119"/>
                    <a:gd name="T20" fmla="*/ 55 w 140"/>
                    <a:gd name="T21" fmla="*/ 55 h 119"/>
                    <a:gd name="T22" fmla="*/ 61 w 140"/>
                    <a:gd name="T23" fmla="*/ 66 h 119"/>
                    <a:gd name="T24" fmla="*/ 68 w 140"/>
                    <a:gd name="T25" fmla="*/ 75 h 119"/>
                    <a:gd name="T26" fmla="*/ 77 w 140"/>
                    <a:gd name="T27" fmla="*/ 103 h 119"/>
                    <a:gd name="T28" fmla="*/ 72 w 140"/>
                    <a:gd name="T29" fmla="*/ 114 h 119"/>
                    <a:gd name="T30" fmla="*/ 135 w 140"/>
                    <a:gd name="T31" fmla="*/ 114 h 119"/>
                    <a:gd name="T32" fmla="*/ 123 w 140"/>
                    <a:gd name="T33" fmla="*/ 119 h 119"/>
                    <a:gd name="T34" fmla="*/ 108 w 140"/>
                    <a:gd name="T35" fmla="*/ 112 h 119"/>
                    <a:gd name="T36" fmla="*/ 95 w 140"/>
                    <a:gd name="T37" fmla="*/ 99 h 119"/>
                    <a:gd name="T38" fmla="*/ 76 w 140"/>
                    <a:gd name="T39" fmla="*/ 57 h 119"/>
                    <a:gd name="T40" fmla="*/ 63 w 140"/>
                    <a:gd name="T41" fmla="*/ 13 h 119"/>
                    <a:gd name="T42" fmla="*/ 71 w 140"/>
                    <a:gd name="T43" fmla="*/ 6 h 119"/>
                    <a:gd name="T44" fmla="*/ 79 w 140"/>
                    <a:gd name="T45" fmla="*/ 0 h 119"/>
                    <a:gd name="T46" fmla="*/ 81 w 140"/>
                    <a:gd name="T47" fmla="*/ 1 h 119"/>
                    <a:gd name="T48" fmla="*/ 83 w 140"/>
                    <a:gd name="T49" fmla="*/ 1 h 119"/>
                    <a:gd name="T50" fmla="*/ 118 w 140"/>
                    <a:gd name="T51" fmla="*/ 55 h 119"/>
                    <a:gd name="T52" fmla="*/ 125 w 140"/>
                    <a:gd name="T53" fmla="*/ 66 h 119"/>
                    <a:gd name="T54" fmla="*/ 132 w 140"/>
                    <a:gd name="T55" fmla="*/ 75 h 119"/>
                    <a:gd name="T56" fmla="*/ 140 w 140"/>
                    <a:gd name="T57" fmla="*/ 103 h 119"/>
                    <a:gd name="T58" fmla="*/ 135 w 140"/>
                    <a:gd name="T5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0" h="119">
                      <a:moveTo>
                        <a:pt x="72" y="114"/>
                      </a:moveTo>
                      <a:cubicBezTo>
                        <a:pt x="68" y="117"/>
                        <a:pt x="64" y="119"/>
                        <a:pt x="60" y="119"/>
                      </a:cubicBezTo>
                      <a:cubicBezTo>
                        <a:pt x="56" y="119"/>
                        <a:pt x="51" y="116"/>
                        <a:pt x="45" y="112"/>
                      </a:cubicBezTo>
                      <a:cubicBezTo>
                        <a:pt x="39" y="107"/>
                        <a:pt x="35" y="103"/>
                        <a:pt x="32" y="99"/>
                      </a:cubicBezTo>
                      <a:cubicBezTo>
                        <a:pt x="25" y="87"/>
                        <a:pt x="19" y="73"/>
                        <a:pt x="13" y="57"/>
                      </a:cubicBezTo>
                      <a:cubicBezTo>
                        <a:pt x="7" y="41"/>
                        <a:pt x="3" y="26"/>
                        <a:pt x="0" y="13"/>
                      </a:cubicBezTo>
                      <a:cubicBezTo>
                        <a:pt x="1" y="12"/>
                        <a:pt x="4" y="9"/>
                        <a:pt x="8" y="6"/>
                      </a:cubicBezTo>
                      <a:cubicBezTo>
                        <a:pt x="12" y="2"/>
                        <a:pt x="14" y="0"/>
                        <a:pt x="15" y="0"/>
                      </a:cubicBezTo>
                      <a:cubicBezTo>
                        <a:pt x="16" y="0"/>
                        <a:pt x="17" y="0"/>
                        <a:pt x="17" y="1"/>
                      </a:cubicBezTo>
                      <a:cubicBezTo>
                        <a:pt x="18" y="1"/>
                        <a:pt x="19" y="1"/>
                        <a:pt x="19" y="1"/>
                      </a:cubicBezTo>
                      <a:cubicBezTo>
                        <a:pt x="32" y="18"/>
                        <a:pt x="44" y="36"/>
                        <a:pt x="55" y="55"/>
                      </a:cubicBezTo>
                      <a:cubicBezTo>
                        <a:pt x="57" y="59"/>
                        <a:pt x="59" y="62"/>
                        <a:pt x="61" y="66"/>
                      </a:cubicBezTo>
                      <a:cubicBezTo>
                        <a:pt x="64" y="69"/>
                        <a:pt x="66" y="72"/>
                        <a:pt x="68" y="75"/>
                      </a:cubicBezTo>
                      <a:cubicBezTo>
                        <a:pt x="74" y="84"/>
                        <a:pt x="77" y="93"/>
                        <a:pt x="77" y="103"/>
                      </a:cubicBezTo>
                      <a:cubicBezTo>
                        <a:pt x="77" y="108"/>
                        <a:pt x="75" y="112"/>
                        <a:pt x="72" y="114"/>
                      </a:cubicBezTo>
                      <a:close/>
                      <a:moveTo>
                        <a:pt x="135" y="114"/>
                      </a:moveTo>
                      <a:cubicBezTo>
                        <a:pt x="132" y="117"/>
                        <a:pt x="128" y="119"/>
                        <a:pt x="123" y="119"/>
                      </a:cubicBezTo>
                      <a:cubicBezTo>
                        <a:pt x="118" y="119"/>
                        <a:pt x="113" y="116"/>
                        <a:pt x="108" y="112"/>
                      </a:cubicBezTo>
                      <a:cubicBezTo>
                        <a:pt x="102" y="107"/>
                        <a:pt x="98" y="103"/>
                        <a:pt x="95" y="99"/>
                      </a:cubicBezTo>
                      <a:cubicBezTo>
                        <a:pt x="88" y="87"/>
                        <a:pt x="82" y="73"/>
                        <a:pt x="76" y="57"/>
                      </a:cubicBezTo>
                      <a:cubicBezTo>
                        <a:pt x="70" y="41"/>
                        <a:pt x="66" y="26"/>
                        <a:pt x="63" y="13"/>
                      </a:cubicBezTo>
                      <a:cubicBezTo>
                        <a:pt x="64" y="12"/>
                        <a:pt x="67" y="9"/>
                        <a:pt x="71" y="6"/>
                      </a:cubicBezTo>
                      <a:cubicBezTo>
                        <a:pt x="75" y="2"/>
                        <a:pt x="77" y="0"/>
                        <a:pt x="79" y="0"/>
                      </a:cubicBezTo>
                      <a:cubicBezTo>
                        <a:pt x="79" y="0"/>
                        <a:pt x="80" y="0"/>
                        <a:pt x="81" y="1"/>
                      </a:cubicBezTo>
                      <a:cubicBezTo>
                        <a:pt x="82" y="1"/>
                        <a:pt x="82" y="1"/>
                        <a:pt x="83" y="1"/>
                      </a:cubicBezTo>
                      <a:cubicBezTo>
                        <a:pt x="96" y="18"/>
                        <a:pt x="108" y="36"/>
                        <a:pt x="118" y="55"/>
                      </a:cubicBezTo>
                      <a:cubicBezTo>
                        <a:pt x="120" y="59"/>
                        <a:pt x="123" y="62"/>
                        <a:pt x="125" y="66"/>
                      </a:cubicBezTo>
                      <a:cubicBezTo>
                        <a:pt x="127" y="69"/>
                        <a:pt x="129" y="72"/>
                        <a:pt x="132" y="75"/>
                      </a:cubicBezTo>
                      <a:cubicBezTo>
                        <a:pt x="137" y="84"/>
                        <a:pt x="140" y="93"/>
                        <a:pt x="140" y="103"/>
                      </a:cubicBezTo>
                      <a:cubicBezTo>
                        <a:pt x="140" y="108"/>
                        <a:pt x="138" y="112"/>
                        <a:pt x="135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0" name="组合 29"/>
              <p:cNvGrpSpPr>
                <a:grpSpLocks noChangeAspect="1"/>
              </p:cNvGrpSpPr>
              <p:nvPr/>
            </p:nvGrpSpPr>
            <p:grpSpPr>
              <a:xfrm>
                <a:off x="9217299" y="1779604"/>
                <a:ext cx="2606581" cy="2519999"/>
                <a:chOff x="7437438" y="2481264"/>
                <a:chExt cx="1816100" cy="1755775"/>
              </a:xfrm>
              <a:solidFill>
                <a:schemeClr val="accent4"/>
              </a:solidFill>
            </p:grpSpPr>
            <p:sp>
              <p:nvSpPr>
                <p:cNvPr id="31" name="任意多边形: 形状 30"/>
                <p:cNvSpPr/>
                <p:nvPr/>
              </p:nvSpPr>
              <p:spPr bwMode="auto">
                <a:xfrm>
                  <a:off x="7489825" y="2525714"/>
                  <a:ext cx="1160463" cy="1252538"/>
                </a:xfrm>
                <a:custGeom>
                  <a:avLst/>
                  <a:gdLst>
                    <a:gd name="T0" fmla="*/ 24 w 516"/>
                    <a:gd name="T1" fmla="*/ 536 h 556"/>
                    <a:gd name="T2" fmla="*/ 24 w 516"/>
                    <a:gd name="T3" fmla="*/ 223 h 556"/>
                    <a:gd name="T4" fmla="*/ 222 w 516"/>
                    <a:gd name="T5" fmla="*/ 24 h 556"/>
                    <a:gd name="T6" fmla="*/ 516 w 516"/>
                    <a:gd name="T7" fmla="*/ 24 h 556"/>
                    <a:gd name="T8" fmla="*/ 516 w 516"/>
                    <a:gd name="T9" fmla="*/ 0 h 556"/>
                    <a:gd name="T10" fmla="*/ 222 w 516"/>
                    <a:gd name="T11" fmla="*/ 0 h 556"/>
                    <a:gd name="T12" fmla="*/ 0 w 516"/>
                    <a:gd name="T13" fmla="*/ 223 h 556"/>
                    <a:gd name="T14" fmla="*/ 0 w 516"/>
                    <a:gd name="T15" fmla="*/ 536 h 556"/>
                    <a:gd name="T16" fmla="*/ 0 w 516"/>
                    <a:gd name="T17" fmla="*/ 556 h 556"/>
                    <a:gd name="T18" fmla="*/ 25 w 516"/>
                    <a:gd name="T19" fmla="*/ 556 h 556"/>
                    <a:gd name="T20" fmla="*/ 24 w 516"/>
                    <a:gd name="T21" fmla="*/ 536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16" h="556">
                      <a:moveTo>
                        <a:pt x="24" y="536"/>
                      </a:moveTo>
                      <a:cubicBezTo>
                        <a:pt x="24" y="223"/>
                        <a:pt x="24" y="223"/>
                        <a:pt x="24" y="223"/>
                      </a:cubicBezTo>
                      <a:cubicBezTo>
                        <a:pt x="24" y="114"/>
                        <a:pt x="113" y="24"/>
                        <a:pt x="222" y="24"/>
                      </a:cubicBezTo>
                      <a:cubicBezTo>
                        <a:pt x="516" y="24"/>
                        <a:pt x="516" y="24"/>
                        <a:pt x="516" y="24"/>
                      </a:cubicBezTo>
                      <a:cubicBezTo>
                        <a:pt x="516" y="0"/>
                        <a:pt x="516" y="0"/>
                        <a:pt x="516" y="0"/>
                      </a:cubicBez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99" y="0"/>
                        <a:pt x="0" y="100"/>
                        <a:pt x="0" y="223"/>
                      </a:cubicBezTo>
                      <a:cubicBezTo>
                        <a:pt x="0" y="536"/>
                        <a:pt x="0" y="536"/>
                        <a:pt x="0" y="536"/>
                      </a:cubicBezTo>
                      <a:cubicBezTo>
                        <a:pt x="0" y="542"/>
                        <a:pt x="0" y="548"/>
                        <a:pt x="0" y="556"/>
                      </a:cubicBezTo>
                      <a:cubicBezTo>
                        <a:pt x="25" y="556"/>
                        <a:pt x="25" y="556"/>
                        <a:pt x="25" y="556"/>
                      </a:cubicBezTo>
                      <a:cubicBezTo>
                        <a:pt x="25" y="548"/>
                        <a:pt x="24" y="542"/>
                        <a:pt x="24" y="5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 bwMode="auto">
                <a:xfrm>
                  <a:off x="8056563" y="2986089"/>
                  <a:ext cx="1143000" cy="1250950"/>
                </a:xfrm>
                <a:custGeom>
                  <a:avLst/>
                  <a:gdLst>
                    <a:gd name="T0" fmla="*/ 484 w 508"/>
                    <a:gd name="T1" fmla="*/ 19 h 556"/>
                    <a:gd name="T2" fmla="*/ 484 w 508"/>
                    <a:gd name="T3" fmla="*/ 332 h 556"/>
                    <a:gd name="T4" fmla="*/ 284 w 508"/>
                    <a:gd name="T5" fmla="*/ 532 h 556"/>
                    <a:gd name="T6" fmla="*/ 0 w 508"/>
                    <a:gd name="T7" fmla="*/ 532 h 556"/>
                    <a:gd name="T8" fmla="*/ 0 w 508"/>
                    <a:gd name="T9" fmla="*/ 556 h 556"/>
                    <a:gd name="T10" fmla="*/ 284 w 508"/>
                    <a:gd name="T11" fmla="*/ 556 h 556"/>
                    <a:gd name="T12" fmla="*/ 508 w 508"/>
                    <a:gd name="T13" fmla="*/ 332 h 556"/>
                    <a:gd name="T14" fmla="*/ 508 w 508"/>
                    <a:gd name="T15" fmla="*/ 19 h 556"/>
                    <a:gd name="T16" fmla="*/ 506 w 508"/>
                    <a:gd name="T17" fmla="*/ 0 h 556"/>
                    <a:gd name="T18" fmla="*/ 481 w 508"/>
                    <a:gd name="T19" fmla="*/ 0 h 556"/>
                    <a:gd name="T20" fmla="*/ 484 w 508"/>
                    <a:gd name="T21" fmla="*/ 19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08" h="556">
                      <a:moveTo>
                        <a:pt x="484" y="19"/>
                      </a:moveTo>
                      <a:cubicBezTo>
                        <a:pt x="484" y="332"/>
                        <a:pt x="484" y="332"/>
                        <a:pt x="484" y="332"/>
                      </a:cubicBezTo>
                      <a:cubicBezTo>
                        <a:pt x="484" y="441"/>
                        <a:pt x="393" y="532"/>
                        <a:pt x="284" y="532"/>
                      </a:cubicBezTo>
                      <a:cubicBezTo>
                        <a:pt x="0" y="532"/>
                        <a:pt x="0" y="532"/>
                        <a:pt x="0" y="532"/>
                      </a:cubicBezTo>
                      <a:cubicBezTo>
                        <a:pt x="0" y="556"/>
                        <a:pt x="0" y="556"/>
                        <a:pt x="0" y="556"/>
                      </a:cubicBezTo>
                      <a:cubicBezTo>
                        <a:pt x="284" y="556"/>
                        <a:pt x="284" y="556"/>
                        <a:pt x="284" y="556"/>
                      </a:cubicBezTo>
                      <a:cubicBezTo>
                        <a:pt x="407" y="556"/>
                        <a:pt x="508" y="455"/>
                        <a:pt x="508" y="332"/>
                      </a:cubicBezTo>
                      <a:cubicBezTo>
                        <a:pt x="508" y="19"/>
                        <a:pt x="508" y="19"/>
                        <a:pt x="508" y="19"/>
                      </a:cubicBezTo>
                      <a:cubicBezTo>
                        <a:pt x="508" y="12"/>
                        <a:pt x="507" y="8"/>
                        <a:pt x="506" y="0"/>
                      </a:cubicBezTo>
                      <a:cubicBezTo>
                        <a:pt x="481" y="0"/>
                        <a:pt x="481" y="0"/>
                        <a:pt x="481" y="0"/>
                      </a:cubicBezTo>
                      <a:cubicBezTo>
                        <a:pt x="481" y="8"/>
                        <a:pt x="484" y="12"/>
                        <a:pt x="48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 bwMode="auto">
                <a:xfrm>
                  <a:off x="8778875" y="2481264"/>
                  <a:ext cx="474663" cy="360363"/>
                </a:xfrm>
                <a:custGeom>
                  <a:avLst/>
                  <a:gdLst>
                    <a:gd name="T0" fmla="*/ 98 w 211"/>
                    <a:gd name="T1" fmla="*/ 38 h 160"/>
                    <a:gd name="T2" fmla="*/ 62 w 211"/>
                    <a:gd name="T3" fmla="*/ 122 h 160"/>
                    <a:gd name="T4" fmla="*/ 9 w 211"/>
                    <a:gd name="T5" fmla="*/ 160 h 160"/>
                    <a:gd name="T6" fmla="*/ 0 w 211"/>
                    <a:gd name="T7" fmla="*/ 156 h 160"/>
                    <a:gd name="T8" fmla="*/ 12 w 211"/>
                    <a:gd name="T9" fmla="*/ 143 h 160"/>
                    <a:gd name="T10" fmla="*/ 26 w 211"/>
                    <a:gd name="T11" fmla="*/ 127 h 160"/>
                    <a:gd name="T12" fmla="*/ 49 w 211"/>
                    <a:gd name="T13" fmla="*/ 84 h 160"/>
                    <a:gd name="T14" fmla="*/ 34 w 211"/>
                    <a:gd name="T15" fmla="*/ 53 h 160"/>
                    <a:gd name="T16" fmla="*/ 19 w 211"/>
                    <a:gd name="T17" fmla="*/ 33 h 160"/>
                    <a:gd name="T18" fmla="*/ 51 w 211"/>
                    <a:gd name="T19" fmla="*/ 0 h 160"/>
                    <a:gd name="T20" fmla="*/ 83 w 211"/>
                    <a:gd name="T21" fmla="*/ 11 h 160"/>
                    <a:gd name="T22" fmla="*/ 98 w 211"/>
                    <a:gd name="T23" fmla="*/ 38 h 160"/>
                    <a:gd name="T24" fmla="*/ 211 w 211"/>
                    <a:gd name="T25" fmla="*/ 38 h 160"/>
                    <a:gd name="T26" fmla="*/ 175 w 211"/>
                    <a:gd name="T27" fmla="*/ 122 h 160"/>
                    <a:gd name="T28" fmla="*/ 127 w 211"/>
                    <a:gd name="T29" fmla="*/ 160 h 160"/>
                    <a:gd name="T30" fmla="*/ 114 w 211"/>
                    <a:gd name="T31" fmla="*/ 157 h 160"/>
                    <a:gd name="T32" fmla="*/ 138 w 211"/>
                    <a:gd name="T33" fmla="*/ 127 h 160"/>
                    <a:gd name="T34" fmla="*/ 162 w 211"/>
                    <a:gd name="T35" fmla="*/ 83 h 160"/>
                    <a:gd name="T36" fmla="*/ 147 w 211"/>
                    <a:gd name="T37" fmla="*/ 53 h 160"/>
                    <a:gd name="T38" fmla="*/ 132 w 211"/>
                    <a:gd name="T39" fmla="*/ 33 h 160"/>
                    <a:gd name="T40" fmla="*/ 165 w 211"/>
                    <a:gd name="T41" fmla="*/ 0 h 160"/>
                    <a:gd name="T42" fmla="*/ 197 w 211"/>
                    <a:gd name="T43" fmla="*/ 11 h 160"/>
                    <a:gd name="T44" fmla="*/ 211 w 211"/>
                    <a:gd name="T45" fmla="*/ 38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1" h="160">
                      <a:moveTo>
                        <a:pt x="98" y="38"/>
                      </a:moveTo>
                      <a:cubicBezTo>
                        <a:pt x="98" y="69"/>
                        <a:pt x="86" y="97"/>
                        <a:pt x="62" y="122"/>
                      </a:cubicBezTo>
                      <a:cubicBezTo>
                        <a:pt x="38" y="147"/>
                        <a:pt x="20" y="160"/>
                        <a:pt x="9" y="160"/>
                      </a:cubicBezTo>
                      <a:cubicBezTo>
                        <a:pt x="3" y="160"/>
                        <a:pt x="0" y="158"/>
                        <a:pt x="0" y="156"/>
                      </a:cubicBezTo>
                      <a:cubicBezTo>
                        <a:pt x="3" y="153"/>
                        <a:pt x="7" y="148"/>
                        <a:pt x="12" y="143"/>
                      </a:cubicBezTo>
                      <a:cubicBezTo>
                        <a:pt x="16" y="138"/>
                        <a:pt x="21" y="132"/>
                        <a:pt x="26" y="127"/>
                      </a:cubicBezTo>
                      <a:cubicBezTo>
                        <a:pt x="41" y="110"/>
                        <a:pt x="49" y="96"/>
                        <a:pt x="49" y="84"/>
                      </a:cubicBezTo>
                      <a:cubicBezTo>
                        <a:pt x="49" y="73"/>
                        <a:pt x="44" y="62"/>
                        <a:pt x="34" y="53"/>
                      </a:cubicBezTo>
                      <a:cubicBezTo>
                        <a:pt x="24" y="44"/>
                        <a:pt x="19" y="38"/>
                        <a:pt x="19" y="33"/>
                      </a:cubicBezTo>
                      <a:cubicBezTo>
                        <a:pt x="19" y="11"/>
                        <a:pt x="30" y="0"/>
                        <a:pt x="51" y="0"/>
                      </a:cubicBezTo>
                      <a:cubicBezTo>
                        <a:pt x="62" y="0"/>
                        <a:pt x="73" y="4"/>
                        <a:pt x="83" y="11"/>
                      </a:cubicBezTo>
                      <a:cubicBezTo>
                        <a:pt x="93" y="18"/>
                        <a:pt x="98" y="27"/>
                        <a:pt x="98" y="38"/>
                      </a:cubicBezTo>
                      <a:close/>
                      <a:moveTo>
                        <a:pt x="211" y="38"/>
                      </a:moveTo>
                      <a:cubicBezTo>
                        <a:pt x="211" y="69"/>
                        <a:pt x="199" y="97"/>
                        <a:pt x="175" y="122"/>
                      </a:cubicBezTo>
                      <a:cubicBezTo>
                        <a:pt x="151" y="147"/>
                        <a:pt x="135" y="160"/>
                        <a:pt x="127" y="160"/>
                      </a:cubicBezTo>
                      <a:cubicBezTo>
                        <a:pt x="118" y="160"/>
                        <a:pt x="114" y="159"/>
                        <a:pt x="114" y="157"/>
                      </a:cubicBezTo>
                      <a:cubicBezTo>
                        <a:pt x="114" y="155"/>
                        <a:pt x="122" y="145"/>
                        <a:pt x="138" y="127"/>
                      </a:cubicBezTo>
                      <a:cubicBezTo>
                        <a:pt x="154" y="108"/>
                        <a:pt x="162" y="94"/>
                        <a:pt x="162" y="83"/>
                      </a:cubicBezTo>
                      <a:cubicBezTo>
                        <a:pt x="162" y="72"/>
                        <a:pt x="157" y="62"/>
                        <a:pt x="147" y="53"/>
                      </a:cubicBezTo>
                      <a:cubicBezTo>
                        <a:pt x="137" y="44"/>
                        <a:pt x="132" y="38"/>
                        <a:pt x="132" y="33"/>
                      </a:cubicBezTo>
                      <a:cubicBezTo>
                        <a:pt x="132" y="11"/>
                        <a:pt x="143" y="0"/>
                        <a:pt x="165" y="0"/>
                      </a:cubicBezTo>
                      <a:cubicBezTo>
                        <a:pt x="176" y="0"/>
                        <a:pt x="187" y="4"/>
                        <a:pt x="197" y="11"/>
                      </a:cubicBezTo>
                      <a:cubicBezTo>
                        <a:pt x="206" y="18"/>
                        <a:pt x="211" y="27"/>
                        <a:pt x="21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 bwMode="auto">
                <a:xfrm>
                  <a:off x="7437438" y="3859214"/>
                  <a:ext cx="477838" cy="360363"/>
                </a:xfrm>
                <a:custGeom>
                  <a:avLst/>
                  <a:gdLst>
                    <a:gd name="T0" fmla="*/ 113 w 212"/>
                    <a:gd name="T1" fmla="*/ 122 h 160"/>
                    <a:gd name="T2" fmla="*/ 150 w 212"/>
                    <a:gd name="T3" fmla="*/ 38 h 160"/>
                    <a:gd name="T4" fmla="*/ 203 w 212"/>
                    <a:gd name="T5" fmla="*/ 0 h 160"/>
                    <a:gd name="T6" fmla="*/ 212 w 212"/>
                    <a:gd name="T7" fmla="*/ 4 h 160"/>
                    <a:gd name="T8" fmla="*/ 200 w 212"/>
                    <a:gd name="T9" fmla="*/ 17 h 160"/>
                    <a:gd name="T10" fmla="*/ 186 w 212"/>
                    <a:gd name="T11" fmla="*/ 33 h 160"/>
                    <a:gd name="T12" fmla="*/ 162 w 212"/>
                    <a:gd name="T13" fmla="*/ 76 h 160"/>
                    <a:gd name="T14" fmla="*/ 177 w 212"/>
                    <a:gd name="T15" fmla="*/ 107 h 160"/>
                    <a:gd name="T16" fmla="*/ 193 w 212"/>
                    <a:gd name="T17" fmla="*/ 127 h 160"/>
                    <a:gd name="T18" fmla="*/ 160 w 212"/>
                    <a:gd name="T19" fmla="*/ 160 h 160"/>
                    <a:gd name="T20" fmla="*/ 128 w 212"/>
                    <a:gd name="T21" fmla="*/ 149 h 160"/>
                    <a:gd name="T22" fmla="*/ 113 w 212"/>
                    <a:gd name="T23" fmla="*/ 122 h 160"/>
                    <a:gd name="T24" fmla="*/ 0 w 212"/>
                    <a:gd name="T25" fmla="*/ 122 h 160"/>
                    <a:gd name="T26" fmla="*/ 36 w 212"/>
                    <a:gd name="T27" fmla="*/ 38 h 160"/>
                    <a:gd name="T28" fmla="*/ 85 w 212"/>
                    <a:gd name="T29" fmla="*/ 0 h 160"/>
                    <a:gd name="T30" fmla="*/ 98 w 212"/>
                    <a:gd name="T31" fmla="*/ 3 h 160"/>
                    <a:gd name="T32" fmla="*/ 74 w 212"/>
                    <a:gd name="T33" fmla="*/ 33 h 160"/>
                    <a:gd name="T34" fmla="*/ 50 w 212"/>
                    <a:gd name="T35" fmla="*/ 77 h 160"/>
                    <a:gd name="T36" fmla="*/ 65 w 212"/>
                    <a:gd name="T37" fmla="*/ 107 h 160"/>
                    <a:gd name="T38" fmla="*/ 80 w 212"/>
                    <a:gd name="T39" fmla="*/ 127 h 160"/>
                    <a:gd name="T40" fmla="*/ 46 w 212"/>
                    <a:gd name="T41" fmla="*/ 160 h 160"/>
                    <a:gd name="T42" fmla="*/ 15 w 212"/>
                    <a:gd name="T43" fmla="*/ 149 h 160"/>
                    <a:gd name="T44" fmla="*/ 0 w 212"/>
                    <a:gd name="T45" fmla="*/ 122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2" h="160">
                      <a:moveTo>
                        <a:pt x="113" y="122"/>
                      </a:moveTo>
                      <a:cubicBezTo>
                        <a:pt x="113" y="91"/>
                        <a:pt x="125" y="63"/>
                        <a:pt x="150" y="38"/>
                      </a:cubicBezTo>
                      <a:cubicBezTo>
                        <a:pt x="174" y="13"/>
                        <a:pt x="191" y="0"/>
                        <a:pt x="203" y="0"/>
                      </a:cubicBezTo>
                      <a:cubicBezTo>
                        <a:pt x="209" y="0"/>
                        <a:pt x="212" y="2"/>
                        <a:pt x="212" y="4"/>
                      </a:cubicBezTo>
                      <a:cubicBezTo>
                        <a:pt x="209" y="7"/>
                        <a:pt x="205" y="12"/>
                        <a:pt x="200" y="17"/>
                      </a:cubicBezTo>
                      <a:cubicBezTo>
                        <a:pt x="195" y="22"/>
                        <a:pt x="190" y="28"/>
                        <a:pt x="186" y="33"/>
                      </a:cubicBezTo>
                      <a:cubicBezTo>
                        <a:pt x="170" y="50"/>
                        <a:pt x="162" y="64"/>
                        <a:pt x="162" y="76"/>
                      </a:cubicBezTo>
                      <a:cubicBezTo>
                        <a:pt x="162" y="87"/>
                        <a:pt x="167" y="98"/>
                        <a:pt x="177" y="107"/>
                      </a:cubicBezTo>
                      <a:cubicBezTo>
                        <a:pt x="188" y="115"/>
                        <a:pt x="193" y="122"/>
                        <a:pt x="193" y="127"/>
                      </a:cubicBezTo>
                      <a:cubicBezTo>
                        <a:pt x="193" y="149"/>
                        <a:pt x="182" y="160"/>
                        <a:pt x="160" y="160"/>
                      </a:cubicBezTo>
                      <a:cubicBezTo>
                        <a:pt x="149" y="160"/>
                        <a:pt x="138" y="156"/>
                        <a:pt x="128" y="149"/>
                      </a:cubicBezTo>
                      <a:cubicBezTo>
                        <a:pt x="118" y="142"/>
                        <a:pt x="113" y="133"/>
                        <a:pt x="113" y="122"/>
                      </a:cubicBezTo>
                      <a:close/>
                      <a:moveTo>
                        <a:pt x="0" y="122"/>
                      </a:moveTo>
                      <a:cubicBezTo>
                        <a:pt x="0" y="91"/>
                        <a:pt x="12" y="63"/>
                        <a:pt x="36" y="38"/>
                      </a:cubicBezTo>
                      <a:cubicBezTo>
                        <a:pt x="60" y="13"/>
                        <a:pt x="76" y="0"/>
                        <a:pt x="85" y="0"/>
                      </a:cubicBezTo>
                      <a:cubicBezTo>
                        <a:pt x="93" y="0"/>
                        <a:pt x="98" y="1"/>
                        <a:pt x="98" y="3"/>
                      </a:cubicBezTo>
                      <a:cubicBezTo>
                        <a:pt x="98" y="5"/>
                        <a:pt x="90" y="15"/>
                        <a:pt x="74" y="33"/>
                      </a:cubicBezTo>
                      <a:cubicBezTo>
                        <a:pt x="58" y="52"/>
                        <a:pt x="50" y="66"/>
                        <a:pt x="50" y="77"/>
                      </a:cubicBezTo>
                      <a:cubicBezTo>
                        <a:pt x="50" y="88"/>
                        <a:pt x="55" y="98"/>
                        <a:pt x="65" y="107"/>
                      </a:cubicBezTo>
                      <a:cubicBezTo>
                        <a:pt x="75" y="115"/>
                        <a:pt x="80" y="122"/>
                        <a:pt x="80" y="127"/>
                      </a:cubicBezTo>
                      <a:cubicBezTo>
                        <a:pt x="80" y="149"/>
                        <a:pt x="69" y="160"/>
                        <a:pt x="46" y="160"/>
                      </a:cubicBezTo>
                      <a:cubicBezTo>
                        <a:pt x="35" y="160"/>
                        <a:pt x="25" y="156"/>
                        <a:pt x="15" y="149"/>
                      </a:cubicBezTo>
                      <a:cubicBezTo>
                        <a:pt x="5" y="142"/>
                        <a:pt x="0" y="133"/>
                        <a:pt x="0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矩形 18"/>
            <p:cNvSpPr/>
            <p:nvPr/>
          </p:nvSpPr>
          <p:spPr>
            <a:xfrm>
              <a:off x="1544786" y="2400929"/>
              <a:ext cx="1282770" cy="23596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3867" tIns="33867" rIns="33867" bIns="33867" anchor="ctr">
              <a:normAutofit lnSpcReduction="100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065" b="1" spc="4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065" b="1" spc="4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39049" y="2400929"/>
              <a:ext cx="1282770" cy="23596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3867" tIns="33867" rIns="33867" bIns="33867" anchor="ctr">
              <a:normAutofit lnSpcReduction="100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065" b="1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065" b="1" spc="4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821412" y="2400929"/>
              <a:ext cx="1282770" cy="23596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3867" tIns="33867" rIns="33867" bIns="33867" anchor="ctr">
              <a:normAutofit lnSpcReduction="100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065" b="1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065" b="1" spc="4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420119" y="2400929"/>
              <a:ext cx="1282770" cy="23596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3867" tIns="33867" rIns="33867" bIns="33867" anchor="ctr">
              <a:normAutofit lnSpcReduction="100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065" b="1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065" b="1" spc="4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65325" y="2524200"/>
              <a:ext cx="2041692" cy="91515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6000" tIns="96000" rIns="96000" bIns="9600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065" spc="4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759588" y="2524200"/>
              <a:ext cx="2041692" cy="91515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6000" tIns="96000" rIns="96000" bIns="9600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065" spc="4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441951" y="2524200"/>
              <a:ext cx="2041692" cy="91515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6000" tIns="96000" rIns="96000" bIns="9600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065" spc="4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040658" y="2524200"/>
              <a:ext cx="2041692" cy="91515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96000" tIns="96000" rIns="96000" bIns="96000" anchor="ctr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65" spc="4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065" spc="4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9162" y="4473115"/>
            <a:ext cx="10593677" cy="981451"/>
            <a:chOff x="1148901" y="2960948"/>
            <a:chExt cx="8876736" cy="981450"/>
          </a:xfrm>
        </p:grpSpPr>
        <p:grpSp>
          <p:nvGrpSpPr>
            <p:cNvPr id="6" name="组合 5"/>
            <p:cNvGrpSpPr/>
            <p:nvPr/>
          </p:nvGrpSpPr>
          <p:grpSpPr>
            <a:xfrm>
              <a:off x="1148901" y="2960948"/>
              <a:ext cx="2205077" cy="981450"/>
              <a:chOff x="1148901" y="2960948"/>
              <a:chExt cx="2205077" cy="981450"/>
            </a:xfrm>
          </p:grpSpPr>
          <p:sp>
            <p:nvSpPr>
              <p:cNvPr id="16" name="文本框 59"/>
              <p:cNvSpPr txBox="1"/>
              <p:nvPr/>
            </p:nvSpPr>
            <p:spPr>
              <a:xfrm>
                <a:off x="1486040" y="2960948"/>
                <a:ext cx="1530800" cy="340519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335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33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60"/>
              <p:cNvSpPr txBox="1"/>
              <p:nvPr/>
            </p:nvSpPr>
            <p:spPr bwMode="auto">
              <a:xfrm>
                <a:off x="1148901" y="3368168"/>
                <a:ext cx="2205077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</a:t>
                </a:r>
                <a:b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372788" y="2960948"/>
              <a:ext cx="2205078" cy="981450"/>
              <a:chOff x="3497671" y="2960948"/>
              <a:chExt cx="2205078" cy="981450"/>
            </a:xfrm>
          </p:grpSpPr>
          <p:sp>
            <p:nvSpPr>
              <p:cNvPr id="14" name="文本框 57"/>
              <p:cNvSpPr txBox="1"/>
              <p:nvPr/>
            </p:nvSpPr>
            <p:spPr>
              <a:xfrm>
                <a:off x="3834808" y="2960948"/>
                <a:ext cx="1530800" cy="340519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335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33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58"/>
              <p:cNvSpPr txBox="1"/>
              <p:nvPr/>
            </p:nvSpPr>
            <p:spPr bwMode="auto">
              <a:xfrm>
                <a:off x="3497671" y="3368168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</a:t>
                </a:r>
                <a:b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596672" y="2960948"/>
              <a:ext cx="2205078" cy="981450"/>
              <a:chOff x="3497670" y="2960948"/>
              <a:chExt cx="2205078" cy="981450"/>
            </a:xfrm>
          </p:grpSpPr>
          <p:sp>
            <p:nvSpPr>
              <p:cNvPr id="12" name="文本框 55"/>
              <p:cNvSpPr txBox="1"/>
              <p:nvPr/>
            </p:nvSpPr>
            <p:spPr>
              <a:xfrm>
                <a:off x="3834808" y="2960948"/>
                <a:ext cx="1530800" cy="340519"/>
              </a:xfrm>
              <a:prstGeom prst="roundRect">
                <a:avLst/>
              </a:prstGeom>
              <a:solidFill>
                <a:schemeClr val="accent3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335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33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56"/>
              <p:cNvSpPr txBox="1"/>
              <p:nvPr/>
            </p:nvSpPr>
            <p:spPr bwMode="auto">
              <a:xfrm>
                <a:off x="3497670" y="3368168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</a:t>
                </a:r>
                <a:b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820559" y="2960948"/>
              <a:ext cx="2205078" cy="981450"/>
              <a:chOff x="3497672" y="2960948"/>
              <a:chExt cx="2205078" cy="981450"/>
            </a:xfrm>
          </p:grpSpPr>
          <p:sp>
            <p:nvSpPr>
              <p:cNvPr id="10" name="文本框 53"/>
              <p:cNvSpPr txBox="1"/>
              <p:nvPr/>
            </p:nvSpPr>
            <p:spPr>
              <a:xfrm>
                <a:off x="3834808" y="2960948"/>
                <a:ext cx="1530800" cy="340519"/>
              </a:xfrm>
              <a:prstGeom prst="roundRect">
                <a:avLst/>
              </a:prstGeom>
              <a:solidFill>
                <a:schemeClr val="accent4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335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33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54"/>
              <p:cNvSpPr txBox="1"/>
              <p:nvPr/>
            </p:nvSpPr>
            <p:spPr bwMode="auto">
              <a:xfrm>
                <a:off x="3497672" y="3368168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</a:t>
                </a:r>
                <a:b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47" name="直接连接符 46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06404" y="1677099"/>
            <a:ext cx="1475920" cy="645850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r>
              <a:rPr lang="en-US" altLang="zh-CN" sz="359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endParaRPr lang="zh-CN" altLang="en-US" sz="359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6404" y="2852154"/>
            <a:ext cx="1475920" cy="645850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r>
              <a:rPr lang="en-US" altLang="zh-CN" sz="359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595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06404" y="3964369"/>
            <a:ext cx="1475920" cy="645850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r>
              <a:rPr lang="en-US" altLang="zh-CN" sz="359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</a:t>
            </a:r>
            <a:endParaRPr lang="zh-CN" altLang="en-US" sz="359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6404" y="5134729"/>
            <a:ext cx="1475920" cy="645850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r>
              <a:rPr lang="en-US" altLang="zh-CN" sz="3595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789</a:t>
            </a:r>
            <a:endParaRPr lang="zh-CN" altLang="en-US" sz="3595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6404" y="2263075"/>
            <a:ext cx="1475920" cy="338522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06404" y="3438129"/>
            <a:ext cx="1475920" cy="338522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06404" y="4550344"/>
            <a:ext cx="1475920" cy="338522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06404" y="5720703"/>
            <a:ext cx="1475920" cy="338522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9420" y="2857600"/>
            <a:ext cx="856985" cy="857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881225" y="1714798"/>
            <a:ext cx="5896272" cy="4285505"/>
          </a:xfrm>
          <a:prstGeom prst="rect">
            <a:avLst/>
          </a:prstGeom>
          <a:blipFill dpi="0" rotWithShape="1">
            <a:blip r:embed="rId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10226459" y="1714797"/>
            <a:ext cx="1551040" cy="4285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A SUMMARY PART. CLICK HERE TO ADD YOUR DESCRIPTION SENTENCES ABOUT THIS PAR. THIS IS A SUMMARY PART. CLICK HERE TO ADD YOUR DESCRIPTION SENTENCES ABOUT THIS PAR.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9420" y="1714798"/>
            <a:ext cx="856985" cy="857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49420" y="4000402"/>
            <a:ext cx="856985" cy="857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49420" y="5143203"/>
            <a:ext cx="856985" cy="8571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671132" y="1963381"/>
            <a:ext cx="413561" cy="359937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708813" y="4248985"/>
            <a:ext cx="334059" cy="359937"/>
          </a:xfrm>
          <a:custGeom>
            <a:avLst/>
            <a:gdLst>
              <a:gd name="connsiteX0" fmla="*/ 2149595 w 4366834"/>
              <a:gd name="connsiteY0" fmla="*/ 2482640 h 4704489"/>
              <a:gd name="connsiteX1" fmla="*/ 2102840 w 4366834"/>
              <a:gd name="connsiteY1" fmla="*/ 2492080 h 4704489"/>
              <a:gd name="connsiteX2" fmla="*/ 2012340 w 4366834"/>
              <a:gd name="connsiteY2" fmla="*/ 2628611 h 4704489"/>
              <a:gd name="connsiteX3" fmla="*/ 2160516 w 4366834"/>
              <a:gd name="connsiteY3" fmla="*/ 2776787 h 4704489"/>
              <a:gd name="connsiteX4" fmla="*/ 2308692 w 4366834"/>
              <a:gd name="connsiteY4" fmla="*/ 2628611 h 4704489"/>
              <a:gd name="connsiteX5" fmla="*/ 2218193 w 4366834"/>
              <a:gd name="connsiteY5" fmla="*/ 2492080 h 4704489"/>
              <a:gd name="connsiteX6" fmla="*/ 2171438 w 4366834"/>
              <a:gd name="connsiteY6" fmla="*/ 2482640 h 4704489"/>
              <a:gd name="connsiteX7" fmla="*/ 2160518 w 4366834"/>
              <a:gd name="connsiteY7" fmla="*/ 951351 h 4704489"/>
              <a:gd name="connsiteX8" fmla="*/ 2302218 w 4366834"/>
              <a:gd name="connsiteY8" fmla="*/ 1093052 h 4704489"/>
              <a:gd name="connsiteX9" fmla="*/ 2302218 w 4366834"/>
              <a:gd name="connsiteY9" fmla="*/ 2314238 h 4704489"/>
              <a:gd name="connsiteX10" fmla="*/ 2353661 w 4366834"/>
              <a:gd name="connsiteY10" fmla="*/ 2342160 h 4704489"/>
              <a:gd name="connsiteX11" fmla="*/ 2505965 w 4366834"/>
              <a:gd name="connsiteY11" fmla="*/ 2628611 h 4704489"/>
              <a:gd name="connsiteX12" fmla="*/ 2160517 w 4366834"/>
              <a:gd name="connsiteY12" fmla="*/ 2974059 h 4704489"/>
              <a:gd name="connsiteX13" fmla="*/ 1815069 w 4366834"/>
              <a:gd name="connsiteY13" fmla="*/ 2628611 h 4704489"/>
              <a:gd name="connsiteX14" fmla="*/ 1967374 w 4366834"/>
              <a:gd name="connsiteY14" fmla="*/ 2342160 h 4704489"/>
              <a:gd name="connsiteX15" fmla="*/ 2018817 w 4366834"/>
              <a:gd name="connsiteY15" fmla="*/ 2314238 h 4704489"/>
              <a:gd name="connsiteX16" fmla="*/ 2018817 w 4366834"/>
              <a:gd name="connsiteY16" fmla="*/ 1093052 h 4704489"/>
              <a:gd name="connsiteX17" fmla="*/ 2163170 w 4366834"/>
              <a:gd name="connsiteY17" fmla="*/ 761506 h 4704489"/>
              <a:gd name="connsiteX18" fmla="*/ 383357 w 4366834"/>
              <a:gd name="connsiteY18" fmla="*/ 2541318 h 4704489"/>
              <a:gd name="connsiteX19" fmla="*/ 2163170 w 4366834"/>
              <a:gd name="connsiteY19" fmla="*/ 4321131 h 4704489"/>
              <a:gd name="connsiteX20" fmla="*/ 3942983 w 4366834"/>
              <a:gd name="connsiteY20" fmla="*/ 2541318 h 4704489"/>
              <a:gd name="connsiteX21" fmla="*/ 2163170 w 4366834"/>
              <a:gd name="connsiteY21" fmla="*/ 761506 h 4704489"/>
              <a:gd name="connsiteX22" fmla="*/ 1914854 w 4366834"/>
              <a:gd name="connsiteY22" fmla="*/ 0 h 4704489"/>
              <a:gd name="connsiteX23" fmla="*/ 2451372 w 4366834"/>
              <a:gd name="connsiteY23" fmla="*/ 0 h 4704489"/>
              <a:gd name="connsiteX24" fmla="*/ 2451372 w 4366834"/>
              <a:gd name="connsiteY24" fmla="*/ 398363 h 4704489"/>
              <a:gd name="connsiteX25" fmla="*/ 2492601 w 4366834"/>
              <a:gd name="connsiteY25" fmla="*/ 403072 h 4704489"/>
              <a:gd name="connsiteX26" fmla="*/ 3372621 w 4366834"/>
              <a:gd name="connsiteY26" fmla="*/ 747583 h 4704489"/>
              <a:gd name="connsiteX27" fmla="*/ 3532765 w 4366834"/>
              <a:gd name="connsiteY27" fmla="*/ 867337 h 4704489"/>
              <a:gd name="connsiteX28" fmla="*/ 3733861 w 4366834"/>
              <a:gd name="connsiteY28" fmla="*/ 666241 h 4704489"/>
              <a:gd name="connsiteX29" fmla="*/ 3498760 w 4366834"/>
              <a:gd name="connsiteY29" fmla="*/ 431140 h 4704489"/>
              <a:gd name="connsiteX30" fmla="*/ 3711472 w 4366834"/>
              <a:gd name="connsiteY30" fmla="*/ 218428 h 4704489"/>
              <a:gd name="connsiteX31" fmla="*/ 4366834 w 4366834"/>
              <a:gd name="connsiteY31" fmla="*/ 873790 h 4704489"/>
              <a:gd name="connsiteX32" fmla="*/ 4154122 w 4366834"/>
              <a:gd name="connsiteY32" fmla="*/ 1086502 h 4704489"/>
              <a:gd name="connsiteX33" fmla="*/ 3919022 w 4366834"/>
              <a:gd name="connsiteY33" fmla="*/ 851401 h 4704489"/>
              <a:gd name="connsiteX34" fmla="*/ 3724157 w 4366834"/>
              <a:gd name="connsiteY34" fmla="*/ 1046266 h 4704489"/>
              <a:gd name="connsiteX35" fmla="*/ 3832379 w 4366834"/>
              <a:gd name="connsiteY35" fmla="*/ 1165341 h 4704489"/>
              <a:gd name="connsiteX36" fmla="*/ 4326342 w 4366834"/>
              <a:gd name="connsiteY36" fmla="*/ 2541318 h 4704489"/>
              <a:gd name="connsiteX37" fmla="*/ 2163171 w 4366834"/>
              <a:gd name="connsiteY37" fmla="*/ 4704489 h 4704489"/>
              <a:gd name="connsiteX38" fmla="*/ 0 w 4366834"/>
              <a:gd name="connsiteY38" fmla="*/ 2541318 h 4704489"/>
              <a:gd name="connsiteX39" fmla="*/ 1727217 w 4366834"/>
              <a:gd name="connsiteY39" fmla="*/ 422095 h 4704489"/>
              <a:gd name="connsiteX40" fmla="*/ 1914854 w 4366834"/>
              <a:gd name="connsiteY40" fmla="*/ 393458 h 470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66834" h="4704489">
                <a:moveTo>
                  <a:pt x="2149595" y="2482640"/>
                </a:moveTo>
                <a:lnTo>
                  <a:pt x="2102840" y="2492080"/>
                </a:lnTo>
                <a:cubicBezTo>
                  <a:pt x="2049657" y="2514574"/>
                  <a:pt x="2012340" y="2567235"/>
                  <a:pt x="2012340" y="2628611"/>
                </a:cubicBezTo>
                <a:cubicBezTo>
                  <a:pt x="2012340" y="2710446"/>
                  <a:pt x="2078681" y="2776787"/>
                  <a:pt x="2160516" y="2776787"/>
                </a:cubicBezTo>
                <a:cubicBezTo>
                  <a:pt x="2242351" y="2776787"/>
                  <a:pt x="2308692" y="2710446"/>
                  <a:pt x="2308692" y="2628611"/>
                </a:cubicBezTo>
                <a:cubicBezTo>
                  <a:pt x="2308692" y="2567235"/>
                  <a:pt x="2271375" y="2514574"/>
                  <a:pt x="2218193" y="2492080"/>
                </a:cubicBezTo>
                <a:lnTo>
                  <a:pt x="2171438" y="2482640"/>
                </a:lnTo>
                <a:close/>
                <a:moveTo>
                  <a:pt x="2160518" y="951351"/>
                </a:moveTo>
                <a:lnTo>
                  <a:pt x="2302218" y="1093052"/>
                </a:lnTo>
                <a:lnTo>
                  <a:pt x="2302218" y="2314238"/>
                </a:lnTo>
                <a:lnTo>
                  <a:pt x="2353661" y="2342160"/>
                </a:lnTo>
                <a:cubicBezTo>
                  <a:pt x="2445550" y="2404240"/>
                  <a:pt x="2505965" y="2509370"/>
                  <a:pt x="2505965" y="2628611"/>
                </a:cubicBezTo>
                <a:cubicBezTo>
                  <a:pt x="2505965" y="2819397"/>
                  <a:pt x="2351303" y="2974059"/>
                  <a:pt x="2160517" y="2974059"/>
                </a:cubicBezTo>
                <a:cubicBezTo>
                  <a:pt x="1969731" y="2974059"/>
                  <a:pt x="1815069" y="2819397"/>
                  <a:pt x="1815069" y="2628611"/>
                </a:cubicBezTo>
                <a:cubicBezTo>
                  <a:pt x="1815069" y="2509370"/>
                  <a:pt x="1875484" y="2404240"/>
                  <a:pt x="1967374" y="2342160"/>
                </a:cubicBezTo>
                <a:lnTo>
                  <a:pt x="2018817" y="2314238"/>
                </a:lnTo>
                <a:lnTo>
                  <a:pt x="2018817" y="1093052"/>
                </a:lnTo>
                <a:close/>
                <a:moveTo>
                  <a:pt x="2163170" y="761506"/>
                </a:moveTo>
                <a:cubicBezTo>
                  <a:pt x="1180206" y="761506"/>
                  <a:pt x="383357" y="1558354"/>
                  <a:pt x="383357" y="2541318"/>
                </a:cubicBezTo>
                <a:cubicBezTo>
                  <a:pt x="383357" y="3524282"/>
                  <a:pt x="1180206" y="4321131"/>
                  <a:pt x="2163170" y="4321131"/>
                </a:cubicBezTo>
                <a:cubicBezTo>
                  <a:pt x="3146134" y="4321131"/>
                  <a:pt x="3942983" y="3524282"/>
                  <a:pt x="3942983" y="2541318"/>
                </a:cubicBezTo>
                <a:cubicBezTo>
                  <a:pt x="3942983" y="1558354"/>
                  <a:pt x="3146134" y="761506"/>
                  <a:pt x="2163170" y="761506"/>
                </a:cubicBezTo>
                <a:close/>
                <a:moveTo>
                  <a:pt x="1914854" y="0"/>
                </a:moveTo>
                <a:lnTo>
                  <a:pt x="2451372" y="0"/>
                </a:lnTo>
                <a:lnTo>
                  <a:pt x="2451372" y="398363"/>
                </a:lnTo>
                <a:lnTo>
                  <a:pt x="2492601" y="403072"/>
                </a:lnTo>
                <a:cubicBezTo>
                  <a:pt x="2814843" y="452310"/>
                  <a:pt x="3113687" y="572651"/>
                  <a:pt x="3372621" y="747583"/>
                </a:cubicBezTo>
                <a:lnTo>
                  <a:pt x="3532765" y="867337"/>
                </a:lnTo>
                <a:lnTo>
                  <a:pt x="3733861" y="666241"/>
                </a:lnTo>
                <a:lnTo>
                  <a:pt x="3498760" y="431140"/>
                </a:lnTo>
                <a:lnTo>
                  <a:pt x="3711472" y="218428"/>
                </a:lnTo>
                <a:lnTo>
                  <a:pt x="4366834" y="873790"/>
                </a:lnTo>
                <a:lnTo>
                  <a:pt x="4154122" y="1086502"/>
                </a:lnTo>
                <a:lnTo>
                  <a:pt x="3919022" y="851401"/>
                </a:lnTo>
                <a:lnTo>
                  <a:pt x="3724157" y="1046266"/>
                </a:lnTo>
                <a:lnTo>
                  <a:pt x="3832379" y="1165341"/>
                </a:lnTo>
                <a:cubicBezTo>
                  <a:pt x="4140968" y="1539264"/>
                  <a:pt x="4326342" y="2018643"/>
                  <a:pt x="4326342" y="2541318"/>
                </a:cubicBezTo>
                <a:cubicBezTo>
                  <a:pt x="4326342" y="3736004"/>
                  <a:pt x="3357857" y="4704489"/>
                  <a:pt x="2163171" y="4704489"/>
                </a:cubicBezTo>
                <a:cubicBezTo>
                  <a:pt x="968485" y="4704489"/>
                  <a:pt x="0" y="3736004"/>
                  <a:pt x="0" y="2541318"/>
                </a:cubicBezTo>
                <a:cubicBezTo>
                  <a:pt x="0" y="1495968"/>
                  <a:pt x="741497" y="623803"/>
                  <a:pt x="1727217" y="422095"/>
                </a:cubicBezTo>
                <a:lnTo>
                  <a:pt x="1914854" y="393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702403" y="5391786"/>
            <a:ext cx="351015" cy="359937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687701" y="3106184"/>
            <a:ext cx="364257" cy="359937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文本框 23"/>
          <p:cNvSpPr txBox="1"/>
          <p:nvPr/>
        </p:nvSpPr>
        <p:spPr>
          <a:xfrm>
            <a:off x="2762810" y="1937423"/>
            <a:ext cx="2888828" cy="502798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06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06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62810" y="3077555"/>
            <a:ext cx="2888828" cy="502798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06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06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62810" y="4217686"/>
            <a:ext cx="2888828" cy="502798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06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06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62810" y="5357817"/>
            <a:ext cx="2888828" cy="502798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06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SENTENCES ABOUT THIS PART</a:t>
            </a:r>
            <a:endParaRPr lang="zh-CN" altLang="en-US" sz="106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49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949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949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449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899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899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99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399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849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849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849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349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799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7980" y="971793"/>
            <a:ext cx="914402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文鼎中特广告体" panose="020B0602010101010101" pitchFamily="33" charset="-122"/>
                <a:ea typeface="文鼎中特广告体" panose="020B0602010101010101" pitchFamily="33" charset="-122"/>
              </a:rPr>
              <a:t>标题三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文鼎中特广告体" panose="020B0602010101010101" pitchFamily="33" charset="-122"/>
              <a:ea typeface="文鼎中特广告体" panose="020B0602010101010101" pitchFamily="33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2950" y="0"/>
            <a:ext cx="3086100" cy="504816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39238" y="716306"/>
            <a:ext cx="1071062" cy="412708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10300" y="592207"/>
            <a:ext cx="800219" cy="42511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点击输入标题</a:t>
            </a:r>
            <a:endParaRPr lang="zh-CN" altLang="en-US" sz="4000" dirty="0">
              <a:solidFill>
                <a:schemeClr val="bg1"/>
              </a:solidFill>
              <a:latin typeface="汉仪国强行书W" panose="00020600040101010101" pitchFamily="18" charset="-122"/>
              <a:ea typeface="汉仪国强行书W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210300" y="716306"/>
            <a:ext cx="0" cy="3449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39417" y="1554557"/>
            <a:ext cx="5220591" cy="4153703"/>
            <a:chOff x="90140" y="1194594"/>
            <a:chExt cx="5707063" cy="4468813"/>
          </a:xfrm>
        </p:grpSpPr>
        <p:sp>
          <p:nvSpPr>
            <p:cNvPr id="1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0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645052" y="2180884"/>
            <a:ext cx="4676355" cy="2823984"/>
            <a:chOff x="4983789" y="1635663"/>
            <a:chExt cx="3507266" cy="2117988"/>
          </a:xfrm>
        </p:grpSpPr>
        <p:grpSp>
          <p:nvGrpSpPr>
            <p:cNvPr id="5" name="组合 4"/>
            <p:cNvGrpSpPr/>
            <p:nvPr/>
          </p:nvGrpSpPr>
          <p:grpSpPr>
            <a:xfrm>
              <a:off x="4983789" y="1635663"/>
              <a:ext cx="3507266" cy="2117988"/>
              <a:chOff x="7252121" y="2352118"/>
              <a:chExt cx="4676354" cy="282398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7252121" y="2352118"/>
                <a:ext cx="4676354" cy="616730"/>
                <a:chOff x="7252121" y="2352118"/>
                <a:chExt cx="4676354" cy="616730"/>
              </a:xfrm>
            </p:grpSpPr>
            <p:sp>
              <p:nvSpPr>
                <p:cNvPr id="15" name="任意多边形: 形状 14"/>
                <p:cNvSpPr/>
                <p:nvPr/>
              </p:nvSpPr>
              <p:spPr bwMode="auto">
                <a:xfrm>
                  <a:off x="7252121" y="2458077"/>
                  <a:ext cx="280988" cy="404813"/>
                </a:xfrm>
                <a:custGeom>
                  <a:avLst/>
                  <a:gdLst>
                    <a:gd name="T0" fmla="*/ 149 w 177"/>
                    <a:gd name="T1" fmla="*/ 0 h 255"/>
                    <a:gd name="T2" fmla="*/ 151 w 177"/>
                    <a:gd name="T3" fmla="*/ 2 h 255"/>
                    <a:gd name="T4" fmla="*/ 153 w 177"/>
                    <a:gd name="T5" fmla="*/ 8 h 255"/>
                    <a:gd name="T6" fmla="*/ 157 w 177"/>
                    <a:gd name="T7" fmla="*/ 17 h 255"/>
                    <a:gd name="T8" fmla="*/ 162 w 177"/>
                    <a:gd name="T9" fmla="*/ 30 h 255"/>
                    <a:gd name="T10" fmla="*/ 166 w 177"/>
                    <a:gd name="T11" fmla="*/ 46 h 255"/>
                    <a:gd name="T12" fmla="*/ 170 w 177"/>
                    <a:gd name="T13" fmla="*/ 63 h 255"/>
                    <a:gd name="T14" fmla="*/ 174 w 177"/>
                    <a:gd name="T15" fmla="*/ 82 h 255"/>
                    <a:gd name="T16" fmla="*/ 177 w 177"/>
                    <a:gd name="T17" fmla="*/ 102 h 255"/>
                    <a:gd name="T18" fmla="*/ 177 w 177"/>
                    <a:gd name="T19" fmla="*/ 122 h 255"/>
                    <a:gd name="T20" fmla="*/ 174 w 177"/>
                    <a:gd name="T21" fmla="*/ 143 h 255"/>
                    <a:gd name="T22" fmla="*/ 168 w 177"/>
                    <a:gd name="T23" fmla="*/ 164 h 255"/>
                    <a:gd name="T24" fmla="*/ 159 w 177"/>
                    <a:gd name="T25" fmla="*/ 183 h 255"/>
                    <a:gd name="T26" fmla="*/ 146 w 177"/>
                    <a:gd name="T27" fmla="*/ 203 h 255"/>
                    <a:gd name="T28" fmla="*/ 127 w 177"/>
                    <a:gd name="T29" fmla="*/ 220 h 255"/>
                    <a:gd name="T30" fmla="*/ 105 w 177"/>
                    <a:gd name="T31" fmla="*/ 234 h 255"/>
                    <a:gd name="T32" fmla="*/ 77 w 177"/>
                    <a:gd name="T33" fmla="*/ 246 h 255"/>
                    <a:gd name="T34" fmla="*/ 42 w 177"/>
                    <a:gd name="T35" fmla="*/ 255 h 255"/>
                    <a:gd name="T36" fmla="*/ 44 w 177"/>
                    <a:gd name="T37" fmla="*/ 253 h 255"/>
                    <a:gd name="T38" fmla="*/ 51 w 177"/>
                    <a:gd name="T39" fmla="*/ 250 h 255"/>
                    <a:gd name="T40" fmla="*/ 62 w 177"/>
                    <a:gd name="T41" fmla="*/ 244 h 255"/>
                    <a:gd name="T42" fmla="*/ 75 w 177"/>
                    <a:gd name="T43" fmla="*/ 235 h 255"/>
                    <a:gd name="T44" fmla="*/ 90 w 177"/>
                    <a:gd name="T45" fmla="*/ 222 h 255"/>
                    <a:gd name="T46" fmla="*/ 104 w 177"/>
                    <a:gd name="T47" fmla="*/ 208 h 255"/>
                    <a:gd name="T48" fmla="*/ 116 w 177"/>
                    <a:gd name="T49" fmla="*/ 190 h 255"/>
                    <a:gd name="T50" fmla="*/ 126 w 177"/>
                    <a:gd name="T51" fmla="*/ 169 h 255"/>
                    <a:gd name="T52" fmla="*/ 133 w 177"/>
                    <a:gd name="T53" fmla="*/ 143 h 255"/>
                    <a:gd name="T54" fmla="*/ 131 w 177"/>
                    <a:gd name="T55" fmla="*/ 147 h 255"/>
                    <a:gd name="T56" fmla="*/ 127 w 177"/>
                    <a:gd name="T57" fmla="*/ 155 h 255"/>
                    <a:gd name="T58" fmla="*/ 120 w 177"/>
                    <a:gd name="T59" fmla="*/ 168 h 255"/>
                    <a:gd name="T60" fmla="*/ 109 w 177"/>
                    <a:gd name="T61" fmla="*/ 182 h 255"/>
                    <a:gd name="T62" fmla="*/ 96 w 177"/>
                    <a:gd name="T63" fmla="*/ 198 h 255"/>
                    <a:gd name="T64" fmla="*/ 81 w 177"/>
                    <a:gd name="T65" fmla="*/ 213 h 255"/>
                    <a:gd name="T66" fmla="*/ 62 w 177"/>
                    <a:gd name="T67" fmla="*/ 227 h 255"/>
                    <a:gd name="T68" fmla="*/ 42 w 177"/>
                    <a:gd name="T69" fmla="*/ 239 h 255"/>
                    <a:gd name="T70" fmla="*/ 18 w 177"/>
                    <a:gd name="T71" fmla="*/ 246 h 255"/>
                    <a:gd name="T72" fmla="*/ 18 w 177"/>
                    <a:gd name="T73" fmla="*/ 243 h 255"/>
                    <a:gd name="T74" fmla="*/ 16 w 177"/>
                    <a:gd name="T75" fmla="*/ 238 h 255"/>
                    <a:gd name="T76" fmla="*/ 12 w 177"/>
                    <a:gd name="T77" fmla="*/ 229 h 255"/>
                    <a:gd name="T78" fmla="*/ 8 w 177"/>
                    <a:gd name="T79" fmla="*/ 216 h 255"/>
                    <a:gd name="T80" fmla="*/ 4 w 177"/>
                    <a:gd name="T81" fmla="*/ 201 h 255"/>
                    <a:gd name="T82" fmla="*/ 1 w 177"/>
                    <a:gd name="T83" fmla="*/ 185 h 255"/>
                    <a:gd name="T84" fmla="*/ 0 w 177"/>
                    <a:gd name="T85" fmla="*/ 166 h 255"/>
                    <a:gd name="T86" fmla="*/ 0 w 177"/>
                    <a:gd name="T87" fmla="*/ 147 h 255"/>
                    <a:gd name="T88" fmla="*/ 3 w 177"/>
                    <a:gd name="T89" fmla="*/ 126 h 255"/>
                    <a:gd name="T90" fmla="*/ 9 w 177"/>
                    <a:gd name="T91" fmla="*/ 105 h 255"/>
                    <a:gd name="T92" fmla="*/ 19 w 177"/>
                    <a:gd name="T93" fmla="*/ 86 h 255"/>
                    <a:gd name="T94" fmla="*/ 34 w 177"/>
                    <a:gd name="T95" fmla="*/ 65 h 255"/>
                    <a:gd name="T96" fmla="*/ 55 w 177"/>
                    <a:gd name="T97" fmla="*/ 47 h 255"/>
                    <a:gd name="T98" fmla="*/ 79 w 177"/>
                    <a:gd name="T99" fmla="*/ 29 h 255"/>
                    <a:gd name="T100" fmla="*/ 110 w 177"/>
                    <a:gd name="T101" fmla="*/ 13 h 255"/>
                    <a:gd name="T102" fmla="*/ 149 w 177"/>
                    <a:gd name="T103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7" h="255">
                      <a:moveTo>
                        <a:pt x="149" y="0"/>
                      </a:moveTo>
                      <a:lnTo>
                        <a:pt x="151" y="2"/>
                      </a:lnTo>
                      <a:lnTo>
                        <a:pt x="153" y="8"/>
                      </a:lnTo>
                      <a:lnTo>
                        <a:pt x="157" y="17"/>
                      </a:lnTo>
                      <a:lnTo>
                        <a:pt x="162" y="30"/>
                      </a:lnTo>
                      <a:lnTo>
                        <a:pt x="166" y="46"/>
                      </a:lnTo>
                      <a:lnTo>
                        <a:pt x="170" y="63"/>
                      </a:lnTo>
                      <a:lnTo>
                        <a:pt x="174" y="82"/>
                      </a:lnTo>
                      <a:lnTo>
                        <a:pt x="177" y="102"/>
                      </a:lnTo>
                      <a:lnTo>
                        <a:pt x="177" y="122"/>
                      </a:lnTo>
                      <a:lnTo>
                        <a:pt x="174" y="143"/>
                      </a:lnTo>
                      <a:lnTo>
                        <a:pt x="168" y="164"/>
                      </a:lnTo>
                      <a:lnTo>
                        <a:pt x="159" y="183"/>
                      </a:lnTo>
                      <a:lnTo>
                        <a:pt x="146" y="203"/>
                      </a:lnTo>
                      <a:lnTo>
                        <a:pt x="127" y="220"/>
                      </a:lnTo>
                      <a:lnTo>
                        <a:pt x="105" y="234"/>
                      </a:lnTo>
                      <a:lnTo>
                        <a:pt x="77" y="246"/>
                      </a:lnTo>
                      <a:lnTo>
                        <a:pt x="42" y="255"/>
                      </a:lnTo>
                      <a:lnTo>
                        <a:pt x="44" y="253"/>
                      </a:lnTo>
                      <a:lnTo>
                        <a:pt x="51" y="250"/>
                      </a:lnTo>
                      <a:lnTo>
                        <a:pt x="62" y="244"/>
                      </a:lnTo>
                      <a:lnTo>
                        <a:pt x="75" y="235"/>
                      </a:lnTo>
                      <a:lnTo>
                        <a:pt x="90" y="222"/>
                      </a:lnTo>
                      <a:lnTo>
                        <a:pt x="104" y="208"/>
                      </a:lnTo>
                      <a:lnTo>
                        <a:pt x="116" y="190"/>
                      </a:lnTo>
                      <a:lnTo>
                        <a:pt x="126" y="169"/>
                      </a:lnTo>
                      <a:lnTo>
                        <a:pt x="133" y="143"/>
                      </a:lnTo>
                      <a:lnTo>
                        <a:pt x="131" y="147"/>
                      </a:lnTo>
                      <a:lnTo>
                        <a:pt x="127" y="155"/>
                      </a:lnTo>
                      <a:lnTo>
                        <a:pt x="120" y="168"/>
                      </a:lnTo>
                      <a:lnTo>
                        <a:pt x="109" y="182"/>
                      </a:lnTo>
                      <a:lnTo>
                        <a:pt x="96" y="198"/>
                      </a:lnTo>
                      <a:lnTo>
                        <a:pt x="81" y="213"/>
                      </a:lnTo>
                      <a:lnTo>
                        <a:pt x="62" y="227"/>
                      </a:lnTo>
                      <a:lnTo>
                        <a:pt x="42" y="239"/>
                      </a:lnTo>
                      <a:lnTo>
                        <a:pt x="18" y="246"/>
                      </a:lnTo>
                      <a:lnTo>
                        <a:pt x="18" y="243"/>
                      </a:lnTo>
                      <a:lnTo>
                        <a:pt x="16" y="238"/>
                      </a:lnTo>
                      <a:lnTo>
                        <a:pt x="12" y="229"/>
                      </a:lnTo>
                      <a:lnTo>
                        <a:pt x="8" y="216"/>
                      </a:lnTo>
                      <a:lnTo>
                        <a:pt x="4" y="201"/>
                      </a:lnTo>
                      <a:lnTo>
                        <a:pt x="1" y="185"/>
                      </a:lnTo>
                      <a:lnTo>
                        <a:pt x="0" y="166"/>
                      </a:lnTo>
                      <a:lnTo>
                        <a:pt x="0" y="147"/>
                      </a:lnTo>
                      <a:lnTo>
                        <a:pt x="3" y="126"/>
                      </a:lnTo>
                      <a:lnTo>
                        <a:pt x="9" y="105"/>
                      </a:lnTo>
                      <a:lnTo>
                        <a:pt x="19" y="86"/>
                      </a:lnTo>
                      <a:lnTo>
                        <a:pt x="34" y="65"/>
                      </a:lnTo>
                      <a:lnTo>
                        <a:pt x="55" y="47"/>
                      </a:lnTo>
                      <a:lnTo>
                        <a:pt x="79" y="29"/>
                      </a:lnTo>
                      <a:lnTo>
                        <a:pt x="110" y="13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文本框 12"/>
                <p:cNvSpPr txBox="1"/>
                <p:nvPr/>
              </p:nvSpPr>
              <p:spPr>
                <a:xfrm>
                  <a:off x="7613322" y="2352118"/>
                  <a:ext cx="4315153" cy="616730"/>
                </a:xfrm>
                <a:prstGeom prst="rect">
                  <a:avLst/>
                </a:prstGeom>
              </p:spPr>
              <p:txBody>
                <a:bodyPr vert="horz" wrap="square" lIns="146304" tIns="73152" rIns="146304" bIns="73152" anchor="ctr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065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此部分内容作为文字排版占位显示（建议使用主题字体）</a:t>
                  </a:r>
                  <a:br>
                    <a:rPr lang="zh-CN" altLang="en-US" sz="1065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1065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如需更改请在（设置形状格式）菜单下（文本选项）中调整</a:t>
                  </a:r>
                  <a:endParaRPr lang="zh-CN" altLang="en-US" sz="106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7252121" y="3455745"/>
                <a:ext cx="4676354" cy="616730"/>
                <a:chOff x="7252121" y="3455745"/>
                <a:chExt cx="4676354" cy="616730"/>
              </a:xfrm>
            </p:grpSpPr>
            <p:sp>
              <p:nvSpPr>
                <p:cNvPr id="13" name="任意多边形: 形状 12"/>
                <p:cNvSpPr/>
                <p:nvPr/>
              </p:nvSpPr>
              <p:spPr bwMode="auto">
                <a:xfrm>
                  <a:off x="7252121" y="3561704"/>
                  <a:ext cx="280988" cy="404813"/>
                </a:xfrm>
                <a:custGeom>
                  <a:avLst/>
                  <a:gdLst>
                    <a:gd name="T0" fmla="*/ 149 w 177"/>
                    <a:gd name="T1" fmla="*/ 0 h 255"/>
                    <a:gd name="T2" fmla="*/ 151 w 177"/>
                    <a:gd name="T3" fmla="*/ 2 h 255"/>
                    <a:gd name="T4" fmla="*/ 153 w 177"/>
                    <a:gd name="T5" fmla="*/ 8 h 255"/>
                    <a:gd name="T6" fmla="*/ 157 w 177"/>
                    <a:gd name="T7" fmla="*/ 17 h 255"/>
                    <a:gd name="T8" fmla="*/ 162 w 177"/>
                    <a:gd name="T9" fmla="*/ 30 h 255"/>
                    <a:gd name="T10" fmla="*/ 166 w 177"/>
                    <a:gd name="T11" fmla="*/ 46 h 255"/>
                    <a:gd name="T12" fmla="*/ 170 w 177"/>
                    <a:gd name="T13" fmla="*/ 63 h 255"/>
                    <a:gd name="T14" fmla="*/ 174 w 177"/>
                    <a:gd name="T15" fmla="*/ 82 h 255"/>
                    <a:gd name="T16" fmla="*/ 177 w 177"/>
                    <a:gd name="T17" fmla="*/ 102 h 255"/>
                    <a:gd name="T18" fmla="*/ 177 w 177"/>
                    <a:gd name="T19" fmla="*/ 122 h 255"/>
                    <a:gd name="T20" fmla="*/ 174 w 177"/>
                    <a:gd name="T21" fmla="*/ 143 h 255"/>
                    <a:gd name="T22" fmla="*/ 168 w 177"/>
                    <a:gd name="T23" fmla="*/ 164 h 255"/>
                    <a:gd name="T24" fmla="*/ 159 w 177"/>
                    <a:gd name="T25" fmla="*/ 183 h 255"/>
                    <a:gd name="T26" fmla="*/ 146 w 177"/>
                    <a:gd name="T27" fmla="*/ 203 h 255"/>
                    <a:gd name="T28" fmla="*/ 127 w 177"/>
                    <a:gd name="T29" fmla="*/ 220 h 255"/>
                    <a:gd name="T30" fmla="*/ 105 w 177"/>
                    <a:gd name="T31" fmla="*/ 234 h 255"/>
                    <a:gd name="T32" fmla="*/ 77 w 177"/>
                    <a:gd name="T33" fmla="*/ 246 h 255"/>
                    <a:gd name="T34" fmla="*/ 42 w 177"/>
                    <a:gd name="T35" fmla="*/ 255 h 255"/>
                    <a:gd name="T36" fmla="*/ 44 w 177"/>
                    <a:gd name="T37" fmla="*/ 253 h 255"/>
                    <a:gd name="T38" fmla="*/ 51 w 177"/>
                    <a:gd name="T39" fmla="*/ 250 h 255"/>
                    <a:gd name="T40" fmla="*/ 62 w 177"/>
                    <a:gd name="T41" fmla="*/ 244 h 255"/>
                    <a:gd name="T42" fmla="*/ 75 w 177"/>
                    <a:gd name="T43" fmla="*/ 235 h 255"/>
                    <a:gd name="T44" fmla="*/ 90 w 177"/>
                    <a:gd name="T45" fmla="*/ 222 h 255"/>
                    <a:gd name="T46" fmla="*/ 104 w 177"/>
                    <a:gd name="T47" fmla="*/ 208 h 255"/>
                    <a:gd name="T48" fmla="*/ 116 w 177"/>
                    <a:gd name="T49" fmla="*/ 190 h 255"/>
                    <a:gd name="T50" fmla="*/ 126 w 177"/>
                    <a:gd name="T51" fmla="*/ 169 h 255"/>
                    <a:gd name="T52" fmla="*/ 133 w 177"/>
                    <a:gd name="T53" fmla="*/ 143 h 255"/>
                    <a:gd name="T54" fmla="*/ 131 w 177"/>
                    <a:gd name="T55" fmla="*/ 147 h 255"/>
                    <a:gd name="T56" fmla="*/ 127 w 177"/>
                    <a:gd name="T57" fmla="*/ 155 h 255"/>
                    <a:gd name="T58" fmla="*/ 120 w 177"/>
                    <a:gd name="T59" fmla="*/ 168 h 255"/>
                    <a:gd name="T60" fmla="*/ 109 w 177"/>
                    <a:gd name="T61" fmla="*/ 182 h 255"/>
                    <a:gd name="T62" fmla="*/ 96 w 177"/>
                    <a:gd name="T63" fmla="*/ 198 h 255"/>
                    <a:gd name="T64" fmla="*/ 81 w 177"/>
                    <a:gd name="T65" fmla="*/ 213 h 255"/>
                    <a:gd name="T66" fmla="*/ 62 w 177"/>
                    <a:gd name="T67" fmla="*/ 227 h 255"/>
                    <a:gd name="T68" fmla="*/ 42 w 177"/>
                    <a:gd name="T69" fmla="*/ 239 h 255"/>
                    <a:gd name="T70" fmla="*/ 18 w 177"/>
                    <a:gd name="T71" fmla="*/ 246 h 255"/>
                    <a:gd name="T72" fmla="*/ 18 w 177"/>
                    <a:gd name="T73" fmla="*/ 243 h 255"/>
                    <a:gd name="T74" fmla="*/ 16 w 177"/>
                    <a:gd name="T75" fmla="*/ 238 h 255"/>
                    <a:gd name="T76" fmla="*/ 12 w 177"/>
                    <a:gd name="T77" fmla="*/ 229 h 255"/>
                    <a:gd name="T78" fmla="*/ 8 w 177"/>
                    <a:gd name="T79" fmla="*/ 216 h 255"/>
                    <a:gd name="T80" fmla="*/ 4 w 177"/>
                    <a:gd name="T81" fmla="*/ 201 h 255"/>
                    <a:gd name="T82" fmla="*/ 1 w 177"/>
                    <a:gd name="T83" fmla="*/ 185 h 255"/>
                    <a:gd name="T84" fmla="*/ 0 w 177"/>
                    <a:gd name="T85" fmla="*/ 166 h 255"/>
                    <a:gd name="T86" fmla="*/ 0 w 177"/>
                    <a:gd name="T87" fmla="*/ 147 h 255"/>
                    <a:gd name="T88" fmla="*/ 3 w 177"/>
                    <a:gd name="T89" fmla="*/ 126 h 255"/>
                    <a:gd name="T90" fmla="*/ 9 w 177"/>
                    <a:gd name="T91" fmla="*/ 105 h 255"/>
                    <a:gd name="T92" fmla="*/ 19 w 177"/>
                    <a:gd name="T93" fmla="*/ 86 h 255"/>
                    <a:gd name="T94" fmla="*/ 34 w 177"/>
                    <a:gd name="T95" fmla="*/ 65 h 255"/>
                    <a:gd name="T96" fmla="*/ 55 w 177"/>
                    <a:gd name="T97" fmla="*/ 47 h 255"/>
                    <a:gd name="T98" fmla="*/ 79 w 177"/>
                    <a:gd name="T99" fmla="*/ 29 h 255"/>
                    <a:gd name="T100" fmla="*/ 110 w 177"/>
                    <a:gd name="T101" fmla="*/ 13 h 255"/>
                    <a:gd name="T102" fmla="*/ 149 w 177"/>
                    <a:gd name="T103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7" h="255">
                      <a:moveTo>
                        <a:pt x="149" y="0"/>
                      </a:moveTo>
                      <a:lnTo>
                        <a:pt x="151" y="2"/>
                      </a:lnTo>
                      <a:lnTo>
                        <a:pt x="153" y="8"/>
                      </a:lnTo>
                      <a:lnTo>
                        <a:pt x="157" y="17"/>
                      </a:lnTo>
                      <a:lnTo>
                        <a:pt x="162" y="30"/>
                      </a:lnTo>
                      <a:lnTo>
                        <a:pt x="166" y="46"/>
                      </a:lnTo>
                      <a:lnTo>
                        <a:pt x="170" y="63"/>
                      </a:lnTo>
                      <a:lnTo>
                        <a:pt x="174" y="82"/>
                      </a:lnTo>
                      <a:lnTo>
                        <a:pt x="177" y="102"/>
                      </a:lnTo>
                      <a:lnTo>
                        <a:pt x="177" y="122"/>
                      </a:lnTo>
                      <a:lnTo>
                        <a:pt x="174" y="143"/>
                      </a:lnTo>
                      <a:lnTo>
                        <a:pt x="168" y="164"/>
                      </a:lnTo>
                      <a:lnTo>
                        <a:pt x="159" y="183"/>
                      </a:lnTo>
                      <a:lnTo>
                        <a:pt x="146" y="203"/>
                      </a:lnTo>
                      <a:lnTo>
                        <a:pt x="127" y="220"/>
                      </a:lnTo>
                      <a:lnTo>
                        <a:pt x="105" y="234"/>
                      </a:lnTo>
                      <a:lnTo>
                        <a:pt x="77" y="246"/>
                      </a:lnTo>
                      <a:lnTo>
                        <a:pt x="42" y="255"/>
                      </a:lnTo>
                      <a:lnTo>
                        <a:pt x="44" y="253"/>
                      </a:lnTo>
                      <a:lnTo>
                        <a:pt x="51" y="250"/>
                      </a:lnTo>
                      <a:lnTo>
                        <a:pt x="62" y="244"/>
                      </a:lnTo>
                      <a:lnTo>
                        <a:pt x="75" y="235"/>
                      </a:lnTo>
                      <a:lnTo>
                        <a:pt x="90" y="222"/>
                      </a:lnTo>
                      <a:lnTo>
                        <a:pt x="104" y="208"/>
                      </a:lnTo>
                      <a:lnTo>
                        <a:pt x="116" y="190"/>
                      </a:lnTo>
                      <a:lnTo>
                        <a:pt x="126" y="169"/>
                      </a:lnTo>
                      <a:lnTo>
                        <a:pt x="133" y="143"/>
                      </a:lnTo>
                      <a:lnTo>
                        <a:pt x="131" y="147"/>
                      </a:lnTo>
                      <a:lnTo>
                        <a:pt x="127" y="155"/>
                      </a:lnTo>
                      <a:lnTo>
                        <a:pt x="120" y="168"/>
                      </a:lnTo>
                      <a:lnTo>
                        <a:pt x="109" y="182"/>
                      </a:lnTo>
                      <a:lnTo>
                        <a:pt x="96" y="198"/>
                      </a:lnTo>
                      <a:lnTo>
                        <a:pt x="81" y="213"/>
                      </a:lnTo>
                      <a:lnTo>
                        <a:pt x="62" y="227"/>
                      </a:lnTo>
                      <a:lnTo>
                        <a:pt x="42" y="239"/>
                      </a:lnTo>
                      <a:lnTo>
                        <a:pt x="18" y="246"/>
                      </a:lnTo>
                      <a:lnTo>
                        <a:pt x="18" y="243"/>
                      </a:lnTo>
                      <a:lnTo>
                        <a:pt x="16" y="238"/>
                      </a:lnTo>
                      <a:lnTo>
                        <a:pt x="12" y="229"/>
                      </a:lnTo>
                      <a:lnTo>
                        <a:pt x="8" y="216"/>
                      </a:lnTo>
                      <a:lnTo>
                        <a:pt x="4" y="201"/>
                      </a:lnTo>
                      <a:lnTo>
                        <a:pt x="1" y="185"/>
                      </a:lnTo>
                      <a:lnTo>
                        <a:pt x="0" y="166"/>
                      </a:lnTo>
                      <a:lnTo>
                        <a:pt x="0" y="147"/>
                      </a:lnTo>
                      <a:lnTo>
                        <a:pt x="3" y="126"/>
                      </a:lnTo>
                      <a:lnTo>
                        <a:pt x="9" y="105"/>
                      </a:lnTo>
                      <a:lnTo>
                        <a:pt x="19" y="86"/>
                      </a:lnTo>
                      <a:lnTo>
                        <a:pt x="34" y="65"/>
                      </a:lnTo>
                      <a:lnTo>
                        <a:pt x="55" y="47"/>
                      </a:lnTo>
                      <a:lnTo>
                        <a:pt x="79" y="29"/>
                      </a:lnTo>
                      <a:lnTo>
                        <a:pt x="110" y="13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文本框 10"/>
                <p:cNvSpPr txBox="1"/>
                <p:nvPr/>
              </p:nvSpPr>
              <p:spPr>
                <a:xfrm>
                  <a:off x="7613322" y="3455745"/>
                  <a:ext cx="4315153" cy="616730"/>
                </a:xfrm>
                <a:prstGeom prst="rect">
                  <a:avLst/>
                </a:prstGeom>
              </p:spPr>
              <p:txBody>
                <a:bodyPr vert="horz" wrap="square" lIns="146304" tIns="73152" rIns="146304" bIns="73152" anchor="ctr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065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此部分内容作为文字排版占位显示（建议使用主题字体）</a:t>
                  </a:r>
                  <a:br>
                    <a:rPr lang="zh-CN" altLang="en-US" sz="1065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1065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如需更改请在（设置形状格式）菜单下（文本选项）中调整</a:t>
                  </a:r>
                  <a:endParaRPr lang="zh-CN" altLang="en-US" sz="106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252121" y="4559372"/>
                <a:ext cx="4676354" cy="616730"/>
                <a:chOff x="7252121" y="4559372"/>
                <a:chExt cx="4676354" cy="616730"/>
              </a:xfrm>
            </p:grpSpPr>
            <p:sp>
              <p:nvSpPr>
                <p:cNvPr id="11" name="任意多边形: 形状 10"/>
                <p:cNvSpPr/>
                <p:nvPr/>
              </p:nvSpPr>
              <p:spPr bwMode="auto">
                <a:xfrm>
                  <a:off x="7252121" y="4665331"/>
                  <a:ext cx="280988" cy="404813"/>
                </a:xfrm>
                <a:custGeom>
                  <a:avLst/>
                  <a:gdLst>
                    <a:gd name="T0" fmla="*/ 149 w 177"/>
                    <a:gd name="T1" fmla="*/ 0 h 255"/>
                    <a:gd name="T2" fmla="*/ 151 w 177"/>
                    <a:gd name="T3" fmla="*/ 2 h 255"/>
                    <a:gd name="T4" fmla="*/ 153 w 177"/>
                    <a:gd name="T5" fmla="*/ 8 h 255"/>
                    <a:gd name="T6" fmla="*/ 157 w 177"/>
                    <a:gd name="T7" fmla="*/ 17 h 255"/>
                    <a:gd name="T8" fmla="*/ 162 w 177"/>
                    <a:gd name="T9" fmla="*/ 30 h 255"/>
                    <a:gd name="T10" fmla="*/ 166 w 177"/>
                    <a:gd name="T11" fmla="*/ 46 h 255"/>
                    <a:gd name="T12" fmla="*/ 170 w 177"/>
                    <a:gd name="T13" fmla="*/ 63 h 255"/>
                    <a:gd name="T14" fmla="*/ 174 w 177"/>
                    <a:gd name="T15" fmla="*/ 82 h 255"/>
                    <a:gd name="T16" fmla="*/ 177 w 177"/>
                    <a:gd name="T17" fmla="*/ 102 h 255"/>
                    <a:gd name="T18" fmla="*/ 177 w 177"/>
                    <a:gd name="T19" fmla="*/ 122 h 255"/>
                    <a:gd name="T20" fmla="*/ 174 w 177"/>
                    <a:gd name="T21" fmla="*/ 143 h 255"/>
                    <a:gd name="T22" fmla="*/ 168 w 177"/>
                    <a:gd name="T23" fmla="*/ 164 h 255"/>
                    <a:gd name="T24" fmla="*/ 159 w 177"/>
                    <a:gd name="T25" fmla="*/ 183 h 255"/>
                    <a:gd name="T26" fmla="*/ 146 w 177"/>
                    <a:gd name="T27" fmla="*/ 203 h 255"/>
                    <a:gd name="T28" fmla="*/ 127 w 177"/>
                    <a:gd name="T29" fmla="*/ 220 h 255"/>
                    <a:gd name="T30" fmla="*/ 105 w 177"/>
                    <a:gd name="T31" fmla="*/ 234 h 255"/>
                    <a:gd name="T32" fmla="*/ 77 w 177"/>
                    <a:gd name="T33" fmla="*/ 246 h 255"/>
                    <a:gd name="T34" fmla="*/ 42 w 177"/>
                    <a:gd name="T35" fmla="*/ 255 h 255"/>
                    <a:gd name="T36" fmla="*/ 44 w 177"/>
                    <a:gd name="T37" fmla="*/ 253 h 255"/>
                    <a:gd name="T38" fmla="*/ 51 w 177"/>
                    <a:gd name="T39" fmla="*/ 250 h 255"/>
                    <a:gd name="T40" fmla="*/ 62 w 177"/>
                    <a:gd name="T41" fmla="*/ 244 h 255"/>
                    <a:gd name="T42" fmla="*/ 75 w 177"/>
                    <a:gd name="T43" fmla="*/ 235 h 255"/>
                    <a:gd name="T44" fmla="*/ 90 w 177"/>
                    <a:gd name="T45" fmla="*/ 222 h 255"/>
                    <a:gd name="T46" fmla="*/ 104 w 177"/>
                    <a:gd name="T47" fmla="*/ 208 h 255"/>
                    <a:gd name="T48" fmla="*/ 116 w 177"/>
                    <a:gd name="T49" fmla="*/ 190 h 255"/>
                    <a:gd name="T50" fmla="*/ 126 w 177"/>
                    <a:gd name="T51" fmla="*/ 169 h 255"/>
                    <a:gd name="T52" fmla="*/ 133 w 177"/>
                    <a:gd name="T53" fmla="*/ 143 h 255"/>
                    <a:gd name="T54" fmla="*/ 131 w 177"/>
                    <a:gd name="T55" fmla="*/ 147 h 255"/>
                    <a:gd name="T56" fmla="*/ 127 w 177"/>
                    <a:gd name="T57" fmla="*/ 155 h 255"/>
                    <a:gd name="T58" fmla="*/ 120 w 177"/>
                    <a:gd name="T59" fmla="*/ 168 h 255"/>
                    <a:gd name="T60" fmla="*/ 109 w 177"/>
                    <a:gd name="T61" fmla="*/ 182 h 255"/>
                    <a:gd name="T62" fmla="*/ 96 w 177"/>
                    <a:gd name="T63" fmla="*/ 198 h 255"/>
                    <a:gd name="T64" fmla="*/ 81 w 177"/>
                    <a:gd name="T65" fmla="*/ 213 h 255"/>
                    <a:gd name="T66" fmla="*/ 62 w 177"/>
                    <a:gd name="T67" fmla="*/ 227 h 255"/>
                    <a:gd name="T68" fmla="*/ 42 w 177"/>
                    <a:gd name="T69" fmla="*/ 239 h 255"/>
                    <a:gd name="T70" fmla="*/ 18 w 177"/>
                    <a:gd name="T71" fmla="*/ 246 h 255"/>
                    <a:gd name="T72" fmla="*/ 18 w 177"/>
                    <a:gd name="T73" fmla="*/ 243 h 255"/>
                    <a:gd name="T74" fmla="*/ 16 w 177"/>
                    <a:gd name="T75" fmla="*/ 238 h 255"/>
                    <a:gd name="T76" fmla="*/ 12 w 177"/>
                    <a:gd name="T77" fmla="*/ 229 h 255"/>
                    <a:gd name="T78" fmla="*/ 8 w 177"/>
                    <a:gd name="T79" fmla="*/ 216 h 255"/>
                    <a:gd name="T80" fmla="*/ 4 w 177"/>
                    <a:gd name="T81" fmla="*/ 201 h 255"/>
                    <a:gd name="T82" fmla="*/ 1 w 177"/>
                    <a:gd name="T83" fmla="*/ 185 h 255"/>
                    <a:gd name="T84" fmla="*/ 0 w 177"/>
                    <a:gd name="T85" fmla="*/ 166 h 255"/>
                    <a:gd name="T86" fmla="*/ 0 w 177"/>
                    <a:gd name="T87" fmla="*/ 147 h 255"/>
                    <a:gd name="T88" fmla="*/ 3 w 177"/>
                    <a:gd name="T89" fmla="*/ 126 h 255"/>
                    <a:gd name="T90" fmla="*/ 9 w 177"/>
                    <a:gd name="T91" fmla="*/ 105 h 255"/>
                    <a:gd name="T92" fmla="*/ 19 w 177"/>
                    <a:gd name="T93" fmla="*/ 86 h 255"/>
                    <a:gd name="T94" fmla="*/ 34 w 177"/>
                    <a:gd name="T95" fmla="*/ 65 h 255"/>
                    <a:gd name="T96" fmla="*/ 55 w 177"/>
                    <a:gd name="T97" fmla="*/ 47 h 255"/>
                    <a:gd name="T98" fmla="*/ 79 w 177"/>
                    <a:gd name="T99" fmla="*/ 29 h 255"/>
                    <a:gd name="T100" fmla="*/ 110 w 177"/>
                    <a:gd name="T101" fmla="*/ 13 h 255"/>
                    <a:gd name="T102" fmla="*/ 149 w 177"/>
                    <a:gd name="T103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7" h="255">
                      <a:moveTo>
                        <a:pt x="149" y="0"/>
                      </a:moveTo>
                      <a:lnTo>
                        <a:pt x="151" y="2"/>
                      </a:lnTo>
                      <a:lnTo>
                        <a:pt x="153" y="8"/>
                      </a:lnTo>
                      <a:lnTo>
                        <a:pt x="157" y="17"/>
                      </a:lnTo>
                      <a:lnTo>
                        <a:pt x="162" y="30"/>
                      </a:lnTo>
                      <a:lnTo>
                        <a:pt x="166" y="46"/>
                      </a:lnTo>
                      <a:lnTo>
                        <a:pt x="170" y="63"/>
                      </a:lnTo>
                      <a:lnTo>
                        <a:pt x="174" y="82"/>
                      </a:lnTo>
                      <a:lnTo>
                        <a:pt x="177" y="102"/>
                      </a:lnTo>
                      <a:lnTo>
                        <a:pt x="177" y="122"/>
                      </a:lnTo>
                      <a:lnTo>
                        <a:pt x="174" y="143"/>
                      </a:lnTo>
                      <a:lnTo>
                        <a:pt x="168" y="164"/>
                      </a:lnTo>
                      <a:lnTo>
                        <a:pt x="159" y="183"/>
                      </a:lnTo>
                      <a:lnTo>
                        <a:pt x="146" y="203"/>
                      </a:lnTo>
                      <a:lnTo>
                        <a:pt x="127" y="220"/>
                      </a:lnTo>
                      <a:lnTo>
                        <a:pt x="105" y="234"/>
                      </a:lnTo>
                      <a:lnTo>
                        <a:pt x="77" y="246"/>
                      </a:lnTo>
                      <a:lnTo>
                        <a:pt x="42" y="255"/>
                      </a:lnTo>
                      <a:lnTo>
                        <a:pt x="44" y="253"/>
                      </a:lnTo>
                      <a:lnTo>
                        <a:pt x="51" y="250"/>
                      </a:lnTo>
                      <a:lnTo>
                        <a:pt x="62" y="244"/>
                      </a:lnTo>
                      <a:lnTo>
                        <a:pt x="75" y="235"/>
                      </a:lnTo>
                      <a:lnTo>
                        <a:pt x="90" y="222"/>
                      </a:lnTo>
                      <a:lnTo>
                        <a:pt x="104" y="208"/>
                      </a:lnTo>
                      <a:lnTo>
                        <a:pt x="116" y="190"/>
                      </a:lnTo>
                      <a:lnTo>
                        <a:pt x="126" y="169"/>
                      </a:lnTo>
                      <a:lnTo>
                        <a:pt x="133" y="143"/>
                      </a:lnTo>
                      <a:lnTo>
                        <a:pt x="131" y="147"/>
                      </a:lnTo>
                      <a:lnTo>
                        <a:pt x="127" y="155"/>
                      </a:lnTo>
                      <a:lnTo>
                        <a:pt x="120" y="168"/>
                      </a:lnTo>
                      <a:lnTo>
                        <a:pt x="109" y="182"/>
                      </a:lnTo>
                      <a:lnTo>
                        <a:pt x="96" y="198"/>
                      </a:lnTo>
                      <a:lnTo>
                        <a:pt x="81" y="213"/>
                      </a:lnTo>
                      <a:lnTo>
                        <a:pt x="62" y="227"/>
                      </a:lnTo>
                      <a:lnTo>
                        <a:pt x="42" y="239"/>
                      </a:lnTo>
                      <a:lnTo>
                        <a:pt x="18" y="246"/>
                      </a:lnTo>
                      <a:lnTo>
                        <a:pt x="18" y="243"/>
                      </a:lnTo>
                      <a:lnTo>
                        <a:pt x="16" y="238"/>
                      </a:lnTo>
                      <a:lnTo>
                        <a:pt x="12" y="229"/>
                      </a:lnTo>
                      <a:lnTo>
                        <a:pt x="8" y="216"/>
                      </a:lnTo>
                      <a:lnTo>
                        <a:pt x="4" y="201"/>
                      </a:lnTo>
                      <a:lnTo>
                        <a:pt x="1" y="185"/>
                      </a:lnTo>
                      <a:lnTo>
                        <a:pt x="0" y="166"/>
                      </a:lnTo>
                      <a:lnTo>
                        <a:pt x="0" y="147"/>
                      </a:lnTo>
                      <a:lnTo>
                        <a:pt x="3" y="126"/>
                      </a:lnTo>
                      <a:lnTo>
                        <a:pt x="9" y="105"/>
                      </a:lnTo>
                      <a:lnTo>
                        <a:pt x="19" y="86"/>
                      </a:lnTo>
                      <a:lnTo>
                        <a:pt x="34" y="65"/>
                      </a:lnTo>
                      <a:lnTo>
                        <a:pt x="55" y="47"/>
                      </a:lnTo>
                      <a:lnTo>
                        <a:pt x="79" y="29"/>
                      </a:lnTo>
                      <a:lnTo>
                        <a:pt x="110" y="13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 sz="21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文本框 8"/>
                <p:cNvSpPr txBox="1"/>
                <p:nvPr/>
              </p:nvSpPr>
              <p:spPr>
                <a:xfrm>
                  <a:off x="7613322" y="4559372"/>
                  <a:ext cx="4315153" cy="616730"/>
                </a:xfrm>
                <a:prstGeom prst="rect">
                  <a:avLst/>
                </a:prstGeom>
              </p:spPr>
              <p:txBody>
                <a:bodyPr vert="horz" wrap="square" lIns="146304" tIns="73152" rIns="146304" bIns="73152" anchor="ctr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065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此部分内容作为文字排版占位显示（建议使用主题字体）</a:t>
                  </a:r>
                  <a:br>
                    <a:rPr lang="zh-CN" altLang="en-US" sz="1065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1065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如需更改请在（设置形状格式）菜单下（文本选项）中调整</a:t>
                  </a:r>
                  <a:endParaRPr lang="zh-CN" altLang="en-US" sz="106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6" name="直接连接符 5"/>
            <p:cNvCxnSpPr/>
            <p:nvPr/>
          </p:nvCxnSpPr>
          <p:spPr>
            <a:xfrm>
              <a:off x="4983789" y="2269268"/>
              <a:ext cx="3236257" cy="0"/>
            </a:xfrm>
            <a:prstGeom prst="line">
              <a:avLst/>
            </a:prstGeom>
            <a:ln w="317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983789" y="3112230"/>
              <a:ext cx="3236257" cy="0"/>
            </a:xfrm>
            <a:prstGeom prst="line">
              <a:avLst/>
            </a:prstGeom>
            <a:ln w="3175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接连接符 54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9290" y="2160079"/>
            <a:ext cx="7081917" cy="528731"/>
            <a:chOff x="611560" y="2497824"/>
            <a:chExt cx="3480744" cy="273996"/>
          </a:xfrm>
        </p:grpSpPr>
        <p:sp>
          <p:nvSpPr>
            <p:cNvPr id="5" name="Rectangle 4"/>
            <p:cNvSpPr/>
            <p:nvPr/>
          </p:nvSpPr>
          <p:spPr>
            <a:xfrm>
              <a:off x="1057256" y="2512876"/>
              <a:ext cx="3035048" cy="245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7256" y="2512876"/>
              <a:ext cx="1517524" cy="2459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Content Placeholder 2"/>
            <p:cNvSpPr txBox="1"/>
            <p:nvPr/>
          </p:nvSpPr>
          <p:spPr>
            <a:xfrm>
              <a:off x="1050341" y="2553975"/>
              <a:ext cx="431395" cy="115281"/>
            </a:xfrm>
            <a:prstGeom prst="rect">
              <a:avLst/>
            </a:prstGeom>
            <a:noFill/>
          </p:spPr>
          <p:txBody>
            <a:bodyPr vert="horz" lIns="81497" tIns="40748" rIns="81497" bIns="40748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76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US" sz="76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11560" y="2497824"/>
              <a:ext cx="273996" cy="273996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237 w 384"/>
                <a:gd name="T11" fmla="*/ 133 h 384"/>
                <a:gd name="T12" fmla="*/ 208 w 384"/>
                <a:gd name="T13" fmla="*/ 133 h 384"/>
                <a:gd name="T14" fmla="*/ 201 w 384"/>
                <a:gd name="T15" fmla="*/ 143 h 384"/>
                <a:gd name="T16" fmla="*/ 201 w 384"/>
                <a:gd name="T17" fmla="*/ 164 h 384"/>
                <a:gd name="T18" fmla="*/ 237 w 384"/>
                <a:gd name="T19" fmla="*/ 164 h 384"/>
                <a:gd name="T20" fmla="*/ 237 w 384"/>
                <a:gd name="T21" fmla="*/ 194 h 384"/>
                <a:gd name="T22" fmla="*/ 201 w 384"/>
                <a:gd name="T23" fmla="*/ 194 h 384"/>
                <a:gd name="T24" fmla="*/ 201 w 384"/>
                <a:gd name="T25" fmla="*/ 283 h 384"/>
                <a:gd name="T26" fmla="*/ 167 w 384"/>
                <a:gd name="T27" fmla="*/ 283 h 384"/>
                <a:gd name="T28" fmla="*/ 167 w 384"/>
                <a:gd name="T29" fmla="*/ 194 h 384"/>
                <a:gd name="T30" fmla="*/ 136 w 384"/>
                <a:gd name="T31" fmla="*/ 194 h 384"/>
                <a:gd name="T32" fmla="*/ 136 w 384"/>
                <a:gd name="T33" fmla="*/ 164 h 384"/>
                <a:gd name="T34" fmla="*/ 167 w 384"/>
                <a:gd name="T35" fmla="*/ 164 h 384"/>
                <a:gd name="T36" fmla="*/ 167 w 384"/>
                <a:gd name="T37" fmla="*/ 146 h 384"/>
                <a:gd name="T38" fmla="*/ 208 w 384"/>
                <a:gd name="T39" fmla="*/ 101 h 384"/>
                <a:gd name="T40" fmla="*/ 237 w 384"/>
                <a:gd name="T41" fmla="*/ 101 h 384"/>
                <a:gd name="T42" fmla="*/ 237 w 384"/>
                <a:gd name="T43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237" y="133"/>
                  </a:moveTo>
                  <a:cubicBezTo>
                    <a:pt x="208" y="133"/>
                    <a:pt x="208" y="133"/>
                    <a:pt x="208" y="133"/>
                  </a:cubicBezTo>
                  <a:cubicBezTo>
                    <a:pt x="205" y="133"/>
                    <a:pt x="201" y="137"/>
                    <a:pt x="201" y="14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7" y="194"/>
                    <a:pt x="237" y="194"/>
                    <a:pt x="237" y="194"/>
                  </a:cubicBezTo>
                  <a:cubicBezTo>
                    <a:pt x="201" y="194"/>
                    <a:pt x="201" y="194"/>
                    <a:pt x="201" y="194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167" y="283"/>
                    <a:pt x="167" y="283"/>
                    <a:pt x="167" y="283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67" y="164"/>
                    <a:pt x="167" y="164"/>
                    <a:pt x="167" y="164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7" y="121"/>
                    <a:pt x="184" y="101"/>
                    <a:pt x="208" y="101"/>
                  </a:cubicBezTo>
                  <a:cubicBezTo>
                    <a:pt x="237" y="101"/>
                    <a:pt x="237" y="101"/>
                    <a:pt x="237" y="101"/>
                  </a:cubicBezTo>
                  <a:lnTo>
                    <a:pt x="237" y="1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1497" tIns="40748" rIns="81497" bIns="4074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87840" y="4596008"/>
            <a:ext cx="7081917" cy="528731"/>
            <a:chOff x="611560" y="4155926"/>
            <a:chExt cx="3480744" cy="273996"/>
          </a:xfrm>
        </p:grpSpPr>
        <p:sp>
          <p:nvSpPr>
            <p:cNvPr id="10" name="Rectangle 9"/>
            <p:cNvSpPr/>
            <p:nvPr/>
          </p:nvSpPr>
          <p:spPr>
            <a:xfrm>
              <a:off x="1057256" y="4169968"/>
              <a:ext cx="3035048" cy="245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57256" y="4169968"/>
              <a:ext cx="1249725" cy="2459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Content Placeholder 2"/>
            <p:cNvSpPr txBox="1"/>
            <p:nvPr/>
          </p:nvSpPr>
          <p:spPr>
            <a:xfrm>
              <a:off x="1043105" y="4208206"/>
              <a:ext cx="431395" cy="115281"/>
            </a:xfrm>
            <a:prstGeom prst="rect">
              <a:avLst/>
            </a:prstGeom>
            <a:noFill/>
          </p:spPr>
          <p:txBody>
            <a:bodyPr vert="horz" lIns="81497" tIns="40748" rIns="81497" bIns="40748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76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45%</a:t>
              </a:r>
              <a:endParaRPr lang="en-US" sz="76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611560" y="4155926"/>
              <a:ext cx="273996" cy="273996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270 w 384"/>
                <a:gd name="T11" fmla="*/ 157 h 384"/>
                <a:gd name="T12" fmla="*/ 270 w 384"/>
                <a:gd name="T13" fmla="*/ 162 h 384"/>
                <a:gd name="T14" fmla="*/ 162 w 384"/>
                <a:gd name="T15" fmla="*/ 270 h 384"/>
                <a:gd name="T16" fmla="*/ 104 w 384"/>
                <a:gd name="T17" fmla="*/ 253 h 384"/>
                <a:gd name="T18" fmla="*/ 113 w 384"/>
                <a:gd name="T19" fmla="*/ 253 h 384"/>
                <a:gd name="T20" fmla="*/ 160 w 384"/>
                <a:gd name="T21" fmla="*/ 237 h 384"/>
                <a:gd name="T22" fmla="*/ 125 w 384"/>
                <a:gd name="T23" fmla="*/ 211 h 384"/>
                <a:gd name="T24" fmla="*/ 132 w 384"/>
                <a:gd name="T25" fmla="*/ 211 h 384"/>
                <a:gd name="T26" fmla="*/ 142 w 384"/>
                <a:gd name="T27" fmla="*/ 210 h 384"/>
                <a:gd name="T28" fmla="*/ 112 w 384"/>
                <a:gd name="T29" fmla="*/ 173 h 384"/>
                <a:gd name="T30" fmla="*/ 112 w 384"/>
                <a:gd name="T31" fmla="*/ 173 h 384"/>
                <a:gd name="T32" fmla="*/ 129 w 384"/>
                <a:gd name="T33" fmla="*/ 177 h 384"/>
                <a:gd name="T34" fmla="*/ 112 w 384"/>
                <a:gd name="T35" fmla="*/ 146 h 384"/>
                <a:gd name="T36" fmla="*/ 117 w 384"/>
                <a:gd name="T37" fmla="*/ 127 h 384"/>
                <a:gd name="T38" fmla="*/ 195 w 384"/>
                <a:gd name="T39" fmla="*/ 166 h 384"/>
                <a:gd name="T40" fmla="*/ 194 w 384"/>
                <a:gd name="T41" fmla="*/ 158 h 384"/>
                <a:gd name="T42" fmla="*/ 232 w 384"/>
                <a:gd name="T43" fmla="*/ 120 h 384"/>
                <a:gd name="T44" fmla="*/ 260 w 384"/>
                <a:gd name="T45" fmla="*/ 132 h 384"/>
                <a:gd name="T46" fmla="*/ 284 w 384"/>
                <a:gd name="T47" fmla="*/ 123 h 384"/>
                <a:gd name="T48" fmla="*/ 267 w 384"/>
                <a:gd name="T49" fmla="*/ 144 h 384"/>
                <a:gd name="T50" fmla="*/ 289 w 384"/>
                <a:gd name="T51" fmla="*/ 138 h 384"/>
                <a:gd name="T52" fmla="*/ 270 w 384"/>
                <a:gd name="T53" fmla="*/ 15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270" y="157"/>
                  </a:moveTo>
                  <a:cubicBezTo>
                    <a:pt x="270" y="159"/>
                    <a:pt x="270" y="160"/>
                    <a:pt x="270" y="162"/>
                  </a:cubicBezTo>
                  <a:cubicBezTo>
                    <a:pt x="270" y="212"/>
                    <a:pt x="232" y="270"/>
                    <a:pt x="162" y="270"/>
                  </a:cubicBezTo>
                  <a:cubicBezTo>
                    <a:pt x="141" y="270"/>
                    <a:pt x="121" y="263"/>
                    <a:pt x="104" y="253"/>
                  </a:cubicBezTo>
                  <a:cubicBezTo>
                    <a:pt x="107" y="253"/>
                    <a:pt x="110" y="253"/>
                    <a:pt x="113" y="253"/>
                  </a:cubicBezTo>
                  <a:cubicBezTo>
                    <a:pt x="131" y="253"/>
                    <a:pt x="147" y="247"/>
                    <a:pt x="160" y="237"/>
                  </a:cubicBezTo>
                  <a:cubicBezTo>
                    <a:pt x="144" y="237"/>
                    <a:pt x="130" y="226"/>
                    <a:pt x="125" y="211"/>
                  </a:cubicBezTo>
                  <a:cubicBezTo>
                    <a:pt x="127" y="211"/>
                    <a:pt x="130" y="211"/>
                    <a:pt x="132" y="211"/>
                  </a:cubicBezTo>
                  <a:cubicBezTo>
                    <a:pt x="136" y="211"/>
                    <a:pt x="139" y="211"/>
                    <a:pt x="142" y="210"/>
                  </a:cubicBezTo>
                  <a:cubicBezTo>
                    <a:pt x="125" y="207"/>
                    <a:pt x="112" y="191"/>
                    <a:pt x="112" y="173"/>
                  </a:cubicBezTo>
                  <a:cubicBezTo>
                    <a:pt x="112" y="173"/>
                    <a:pt x="112" y="173"/>
                    <a:pt x="112" y="173"/>
                  </a:cubicBezTo>
                  <a:cubicBezTo>
                    <a:pt x="117" y="175"/>
                    <a:pt x="123" y="177"/>
                    <a:pt x="129" y="177"/>
                  </a:cubicBezTo>
                  <a:cubicBezTo>
                    <a:pt x="119" y="171"/>
                    <a:pt x="112" y="159"/>
                    <a:pt x="112" y="146"/>
                  </a:cubicBezTo>
                  <a:cubicBezTo>
                    <a:pt x="112" y="139"/>
                    <a:pt x="114" y="132"/>
                    <a:pt x="117" y="127"/>
                  </a:cubicBezTo>
                  <a:cubicBezTo>
                    <a:pt x="136" y="150"/>
                    <a:pt x="164" y="165"/>
                    <a:pt x="195" y="166"/>
                  </a:cubicBezTo>
                  <a:cubicBezTo>
                    <a:pt x="194" y="164"/>
                    <a:pt x="194" y="161"/>
                    <a:pt x="194" y="158"/>
                  </a:cubicBezTo>
                  <a:cubicBezTo>
                    <a:pt x="194" y="137"/>
                    <a:pt x="211" y="120"/>
                    <a:pt x="232" y="120"/>
                  </a:cubicBezTo>
                  <a:cubicBezTo>
                    <a:pt x="243" y="120"/>
                    <a:pt x="253" y="124"/>
                    <a:pt x="260" y="132"/>
                  </a:cubicBezTo>
                  <a:cubicBezTo>
                    <a:pt x="268" y="130"/>
                    <a:pt x="276" y="127"/>
                    <a:pt x="284" y="123"/>
                  </a:cubicBezTo>
                  <a:cubicBezTo>
                    <a:pt x="281" y="131"/>
                    <a:pt x="275" y="139"/>
                    <a:pt x="267" y="144"/>
                  </a:cubicBezTo>
                  <a:cubicBezTo>
                    <a:pt x="275" y="143"/>
                    <a:pt x="282" y="141"/>
                    <a:pt x="289" y="138"/>
                  </a:cubicBezTo>
                  <a:cubicBezTo>
                    <a:pt x="284" y="145"/>
                    <a:pt x="277" y="152"/>
                    <a:pt x="270" y="1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1497" tIns="40748" rIns="81497" bIns="4074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87840" y="3955613"/>
            <a:ext cx="7081917" cy="528731"/>
            <a:chOff x="611560" y="3809922"/>
            <a:chExt cx="3480744" cy="273996"/>
          </a:xfrm>
        </p:grpSpPr>
        <p:sp>
          <p:nvSpPr>
            <p:cNvPr id="15" name="Rectangle 14"/>
            <p:cNvSpPr/>
            <p:nvPr/>
          </p:nvSpPr>
          <p:spPr>
            <a:xfrm>
              <a:off x="1057256" y="3823964"/>
              <a:ext cx="3035048" cy="245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57256" y="3823964"/>
              <a:ext cx="2261408" cy="2459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Content Placeholder 2"/>
            <p:cNvSpPr txBox="1"/>
            <p:nvPr/>
          </p:nvSpPr>
          <p:spPr>
            <a:xfrm>
              <a:off x="1063989" y="3868600"/>
              <a:ext cx="431395" cy="115281"/>
            </a:xfrm>
            <a:prstGeom prst="rect">
              <a:avLst/>
            </a:prstGeom>
            <a:noFill/>
          </p:spPr>
          <p:txBody>
            <a:bodyPr vert="horz" lIns="81497" tIns="40748" rIns="81497" bIns="40748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76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75%</a:t>
              </a:r>
              <a:endParaRPr lang="en-US" sz="76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611560" y="3809922"/>
              <a:ext cx="273996" cy="273996"/>
            </a:xfrm>
            <a:custGeom>
              <a:avLst/>
              <a:gdLst>
                <a:gd name="T0" fmla="*/ 174 w 384"/>
                <a:gd name="T1" fmla="*/ 138 h 384"/>
                <a:gd name="T2" fmla="*/ 149 w 384"/>
                <a:gd name="T3" fmla="*/ 116 h 384"/>
                <a:gd name="T4" fmla="*/ 145 w 384"/>
                <a:gd name="T5" fmla="*/ 116 h 384"/>
                <a:gd name="T6" fmla="*/ 133 w 384"/>
                <a:gd name="T7" fmla="*/ 128 h 384"/>
                <a:gd name="T8" fmla="*/ 133 w 384"/>
                <a:gd name="T9" fmla="*/ 150 h 384"/>
                <a:gd name="T10" fmla="*/ 156 w 384"/>
                <a:gd name="T11" fmla="*/ 174 h 384"/>
                <a:gd name="T12" fmla="*/ 160 w 384"/>
                <a:gd name="T13" fmla="*/ 173 h 384"/>
                <a:gd name="T14" fmla="*/ 174 w 384"/>
                <a:gd name="T15" fmla="*/ 138 h 384"/>
                <a:gd name="T16" fmla="*/ 192 w 384"/>
                <a:gd name="T17" fmla="*/ 0 h 384"/>
                <a:gd name="T18" fmla="*/ 0 w 384"/>
                <a:gd name="T19" fmla="*/ 192 h 384"/>
                <a:gd name="T20" fmla="*/ 192 w 384"/>
                <a:gd name="T21" fmla="*/ 384 h 384"/>
                <a:gd name="T22" fmla="*/ 384 w 384"/>
                <a:gd name="T23" fmla="*/ 192 h 384"/>
                <a:gd name="T24" fmla="*/ 192 w 384"/>
                <a:gd name="T25" fmla="*/ 0 h 384"/>
                <a:gd name="T26" fmla="*/ 181 w 384"/>
                <a:gd name="T27" fmla="*/ 274 h 384"/>
                <a:gd name="T28" fmla="*/ 151 w 384"/>
                <a:gd name="T29" fmla="*/ 281 h 384"/>
                <a:gd name="T30" fmla="*/ 149 w 384"/>
                <a:gd name="T31" fmla="*/ 281 h 384"/>
                <a:gd name="T32" fmla="*/ 148 w 384"/>
                <a:gd name="T33" fmla="*/ 281 h 384"/>
                <a:gd name="T34" fmla="*/ 101 w 384"/>
                <a:gd name="T35" fmla="*/ 243 h 384"/>
                <a:gd name="T36" fmla="*/ 157 w 384"/>
                <a:gd name="T37" fmla="*/ 206 h 384"/>
                <a:gd name="T38" fmla="*/ 157 w 384"/>
                <a:gd name="T39" fmla="*/ 206 h 384"/>
                <a:gd name="T40" fmla="*/ 151 w 384"/>
                <a:gd name="T41" fmla="*/ 186 h 384"/>
                <a:gd name="T42" fmla="*/ 148 w 384"/>
                <a:gd name="T43" fmla="*/ 186 h 384"/>
                <a:gd name="T44" fmla="*/ 126 w 384"/>
                <a:gd name="T45" fmla="*/ 180 h 384"/>
                <a:gd name="T46" fmla="*/ 111 w 384"/>
                <a:gd name="T47" fmla="*/ 147 h 384"/>
                <a:gd name="T48" fmla="*/ 158 w 384"/>
                <a:gd name="T49" fmla="*/ 103 h 384"/>
                <a:gd name="T50" fmla="*/ 204 w 384"/>
                <a:gd name="T51" fmla="*/ 103 h 384"/>
                <a:gd name="T52" fmla="*/ 204 w 384"/>
                <a:gd name="T53" fmla="*/ 104 h 384"/>
                <a:gd name="T54" fmla="*/ 188 w 384"/>
                <a:gd name="T55" fmla="*/ 111 h 384"/>
                <a:gd name="T56" fmla="*/ 181 w 384"/>
                <a:gd name="T57" fmla="*/ 112 h 384"/>
                <a:gd name="T58" fmla="*/ 194 w 384"/>
                <a:gd name="T59" fmla="*/ 143 h 384"/>
                <a:gd name="T60" fmla="*/ 181 w 384"/>
                <a:gd name="T61" fmla="*/ 175 h 384"/>
                <a:gd name="T62" fmla="*/ 173 w 384"/>
                <a:gd name="T63" fmla="*/ 186 h 384"/>
                <a:gd name="T64" fmla="*/ 183 w 384"/>
                <a:gd name="T65" fmla="*/ 199 h 384"/>
                <a:gd name="T66" fmla="*/ 204 w 384"/>
                <a:gd name="T67" fmla="*/ 235 h 384"/>
                <a:gd name="T68" fmla="*/ 181 w 384"/>
                <a:gd name="T69" fmla="*/ 274 h 384"/>
                <a:gd name="T70" fmla="*/ 282 w 384"/>
                <a:gd name="T71" fmla="*/ 192 h 384"/>
                <a:gd name="T72" fmla="*/ 252 w 384"/>
                <a:gd name="T73" fmla="*/ 192 h 384"/>
                <a:gd name="T74" fmla="*/ 252 w 384"/>
                <a:gd name="T75" fmla="*/ 222 h 384"/>
                <a:gd name="T76" fmla="*/ 233 w 384"/>
                <a:gd name="T77" fmla="*/ 222 h 384"/>
                <a:gd name="T78" fmla="*/ 233 w 384"/>
                <a:gd name="T79" fmla="*/ 192 h 384"/>
                <a:gd name="T80" fmla="*/ 202 w 384"/>
                <a:gd name="T81" fmla="*/ 192 h 384"/>
                <a:gd name="T82" fmla="*/ 202 w 384"/>
                <a:gd name="T83" fmla="*/ 173 h 384"/>
                <a:gd name="T84" fmla="*/ 233 w 384"/>
                <a:gd name="T85" fmla="*/ 173 h 384"/>
                <a:gd name="T86" fmla="*/ 233 w 384"/>
                <a:gd name="T87" fmla="*/ 142 h 384"/>
                <a:gd name="T88" fmla="*/ 252 w 384"/>
                <a:gd name="T89" fmla="*/ 142 h 384"/>
                <a:gd name="T90" fmla="*/ 252 w 384"/>
                <a:gd name="T91" fmla="*/ 173 h 384"/>
                <a:gd name="T92" fmla="*/ 282 w 384"/>
                <a:gd name="T93" fmla="*/ 173 h 384"/>
                <a:gd name="T94" fmla="*/ 282 w 384"/>
                <a:gd name="T95" fmla="*/ 192 h 384"/>
                <a:gd name="T96" fmla="*/ 156 w 384"/>
                <a:gd name="T97" fmla="*/ 215 h 384"/>
                <a:gd name="T98" fmla="*/ 153 w 384"/>
                <a:gd name="T99" fmla="*/ 215 h 384"/>
                <a:gd name="T100" fmla="*/ 130 w 384"/>
                <a:gd name="T101" fmla="*/ 224 h 384"/>
                <a:gd name="T102" fmla="*/ 122 w 384"/>
                <a:gd name="T103" fmla="*/ 243 h 384"/>
                <a:gd name="T104" fmla="*/ 156 w 384"/>
                <a:gd name="T105" fmla="*/ 264 h 384"/>
                <a:gd name="T106" fmla="*/ 186 w 384"/>
                <a:gd name="T107" fmla="*/ 238 h 384"/>
                <a:gd name="T108" fmla="*/ 156 w 384"/>
                <a:gd name="T109" fmla="*/ 215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4" h="384">
                  <a:moveTo>
                    <a:pt x="174" y="138"/>
                  </a:moveTo>
                  <a:cubicBezTo>
                    <a:pt x="169" y="121"/>
                    <a:pt x="161" y="116"/>
                    <a:pt x="149" y="116"/>
                  </a:cubicBezTo>
                  <a:cubicBezTo>
                    <a:pt x="148" y="116"/>
                    <a:pt x="146" y="116"/>
                    <a:pt x="145" y="116"/>
                  </a:cubicBezTo>
                  <a:cubicBezTo>
                    <a:pt x="140" y="118"/>
                    <a:pt x="136" y="122"/>
                    <a:pt x="133" y="128"/>
                  </a:cubicBezTo>
                  <a:cubicBezTo>
                    <a:pt x="131" y="135"/>
                    <a:pt x="131" y="142"/>
                    <a:pt x="133" y="150"/>
                  </a:cubicBezTo>
                  <a:cubicBezTo>
                    <a:pt x="136" y="164"/>
                    <a:pt x="146" y="174"/>
                    <a:pt x="156" y="174"/>
                  </a:cubicBezTo>
                  <a:cubicBezTo>
                    <a:pt x="158" y="174"/>
                    <a:pt x="159" y="174"/>
                    <a:pt x="160" y="173"/>
                  </a:cubicBezTo>
                  <a:cubicBezTo>
                    <a:pt x="171" y="170"/>
                    <a:pt x="178" y="154"/>
                    <a:pt x="174" y="138"/>
                  </a:cubicBezTo>
                  <a:close/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81" y="274"/>
                  </a:moveTo>
                  <a:cubicBezTo>
                    <a:pt x="169" y="280"/>
                    <a:pt x="156" y="281"/>
                    <a:pt x="151" y="281"/>
                  </a:cubicBezTo>
                  <a:cubicBezTo>
                    <a:pt x="150" y="281"/>
                    <a:pt x="149" y="281"/>
                    <a:pt x="149" y="281"/>
                  </a:cubicBezTo>
                  <a:cubicBezTo>
                    <a:pt x="149" y="281"/>
                    <a:pt x="149" y="281"/>
                    <a:pt x="148" y="281"/>
                  </a:cubicBezTo>
                  <a:cubicBezTo>
                    <a:pt x="140" y="281"/>
                    <a:pt x="101" y="279"/>
                    <a:pt x="101" y="243"/>
                  </a:cubicBezTo>
                  <a:cubicBezTo>
                    <a:pt x="101" y="209"/>
                    <a:pt x="144" y="206"/>
                    <a:pt x="157" y="206"/>
                  </a:cubicBezTo>
                  <a:cubicBezTo>
                    <a:pt x="157" y="206"/>
                    <a:pt x="157" y="206"/>
                    <a:pt x="157" y="206"/>
                  </a:cubicBezTo>
                  <a:cubicBezTo>
                    <a:pt x="149" y="196"/>
                    <a:pt x="151" y="186"/>
                    <a:pt x="151" y="186"/>
                  </a:cubicBezTo>
                  <a:cubicBezTo>
                    <a:pt x="150" y="186"/>
                    <a:pt x="149" y="186"/>
                    <a:pt x="148" y="186"/>
                  </a:cubicBezTo>
                  <a:cubicBezTo>
                    <a:pt x="143" y="186"/>
                    <a:pt x="134" y="185"/>
                    <a:pt x="126" y="180"/>
                  </a:cubicBezTo>
                  <a:cubicBezTo>
                    <a:pt x="116" y="173"/>
                    <a:pt x="111" y="162"/>
                    <a:pt x="111" y="147"/>
                  </a:cubicBezTo>
                  <a:cubicBezTo>
                    <a:pt x="111" y="105"/>
                    <a:pt x="157" y="103"/>
                    <a:pt x="158" y="103"/>
                  </a:cubicBezTo>
                  <a:cubicBezTo>
                    <a:pt x="204" y="103"/>
                    <a:pt x="204" y="103"/>
                    <a:pt x="204" y="103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4" y="109"/>
                    <a:pt x="195" y="110"/>
                    <a:pt x="188" y="111"/>
                  </a:cubicBezTo>
                  <a:cubicBezTo>
                    <a:pt x="186" y="111"/>
                    <a:pt x="182" y="112"/>
                    <a:pt x="181" y="112"/>
                  </a:cubicBezTo>
                  <a:cubicBezTo>
                    <a:pt x="193" y="119"/>
                    <a:pt x="194" y="129"/>
                    <a:pt x="194" y="143"/>
                  </a:cubicBezTo>
                  <a:cubicBezTo>
                    <a:pt x="194" y="160"/>
                    <a:pt x="188" y="169"/>
                    <a:pt x="181" y="175"/>
                  </a:cubicBezTo>
                  <a:cubicBezTo>
                    <a:pt x="177" y="179"/>
                    <a:pt x="173" y="182"/>
                    <a:pt x="173" y="186"/>
                  </a:cubicBezTo>
                  <a:cubicBezTo>
                    <a:pt x="173" y="190"/>
                    <a:pt x="178" y="194"/>
                    <a:pt x="183" y="199"/>
                  </a:cubicBezTo>
                  <a:cubicBezTo>
                    <a:pt x="192" y="207"/>
                    <a:pt x="204" y="217"/>
                    <a:pt x="204" y="235"/>
                  </a:cubicBezTo>
                  <a:cubicBezTo>
                    <a:pt x="204" y="254"/>
                    <a:pt x="196" y="267"/>
                    <a:pt x="181" y="274"/>
                  </a:cubicBezTo>
                  <a:close/>
                  <a:moveTo>
                    <a:pt x="282" y="192"/>
                  </a:moveTo>
                  <a:cubicBezTo>
                    <a:pt x="252" y="192"/>
                    <a:pt x="252" y="192"/>
                    <a:pt x="252" y="192"/>
                  </a:cubicBezTo>
                  <a:cubicBezTo>
                    <a:pt x="252" y="222"/>
                    <a:pt x="252" y="222"/>
                    <a:pt x="252" y="222"/>
                  </a:cubicBezTo>
                  <a:cubicBezTo>
                    <a:pt x="233" y="222"/>
                    <a:pt x="233" y="222"/>
                    <a:pt x="233" y="222"/>
                  </a:cubicBezTo>
                  <a:cubicBezTo>
                    <a:pt x="233" y="192"/>
                    <a:pt x="233" y="192"/>
                    <a:pt x="233" y="192"/>
                  </a:cubicBezTo>
                  <a:cubicBezTo>
                    <a:pt x="202" y="192"/>
                    <a:pt x="202" y="192"/>
                    <a:pt x="202" y="19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73"/>
                    <a:pt x="252" y="173"/>
                    <a:pt x="252" y="173"/>
                  </a:cubicBezTo>
                  <a:cubicBezTo>
                    <a:pt x="282" y="173"/>
                    <a:pt x="282" y="173"/>
                    <a:pt x="282" y="173"/>
                  </a:cubicBezTo>
                  <a:lnTo>
                    <a:pt x="282" y="192"/>
                  </a:lnTo>
                  <a:close/>
                  <a:moveTo>
                    <a:pt x="156" y="215"/>
                  </a:moveTo>
                  <a:cubicBezTo>
                    <a:pt x="155" y="215"/>
                    <a:pt x="154" y="215"/>
                    <a:pt x="153" y="215"/>
                  </a:cubicBezTo>
                  <a:cubicBezTo>
                    <a:pt x="144" y="216"/>
                    <a:pt x="136" y="219"/>
                    <a:pt x="130" y="224"/>
                  </a:cubicBezTo>
                  <a:cubicBezTo>
                    <a:pt x="124" y="230"/>
                    <a:pt x="121" y="236"/>
                    <a:pt x="122" y="243"/>
                  </a:cubicBezTo>
                  <a:cubicBezTo>
                    <a:pt x="122" y="257"/>
                    <a:pt x="138" y="266"/>
                    <a:pt x="156" y="264"/>
                  </a:cubicBezTo>
                  <a:cubicBezTo>
                    <a:pt x="174" y="263"/>
                    <a:pt x="187" y="253"/>
                    <a:pt x="186" y="238"/>
                  </a:cubicBezTo>
                  <a:cubicBezTo>
                    <a:pt x="185" y="225"/>
                    <a:pt x="173" y="215"/>
                    <a:pt x="156" y="2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1497" tIns="40748" rIns="81497" bIns="4074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87840" y="2789008"/>
            <a:ext cx="7081917" cy="529931"/>
            <a:chOff x="611560" y="2944924"/>
            <a:chExt cx="3480744" cy="274618"/>
          </a:xfrm>
        </p:grpSpPr>
        <p:sp>
          <p:nvSpPr>
            <p:cNvPr id="20" name="Rectangle 19"/>
            <p:cNvSpPr/>
            <p:nvPr/>
          </p:nvSpPr>
          <p:spPr>
            <a:xfrm>
              <a:off x="1057256" y="2944924"/>
              <a:ext cx="3035048" cy="245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57256" y="2944924"/>
              <a:ext cx="1785323" cy="245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Content Placeholder 2"/>
            <p:cNvSpPr txBox="1"/>
            <p:nvPr/>
          </p:nvSpPr>
          <p:spPr>
            <a:xfrm>
              <a:off x="1043608" y="2993081"/>
              <a:ext cx="431395" cy="115281"/>
            </a:xfrm>
            <a:prstGeom prst="rect">
              <a:avLst/>
            </a:prstGeom>
            <a:noFill/>
          </p:spPr>
          <p:txBody>
            <a:bodyPr vert="horz" lIns="81497" tIns="40748" rIns="81497" bIns="40748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76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62%</a:t>
              </a:r>
              <a:endParaRPr lang="en-US" sz="76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611560" y="2945546"/>
              <a:ext cx="273996" cy="273996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280 w 384"/>
                <a:gd name="T11" fmla="*/ 155 h 384"/>
                <a:gd name="T12" fmla="*/ 196 w 384"/>
                <a:gd name="T13" fmla="*/ 274 h 384"/>
                <a:gd name="T14" fmla="*/ 157 w 384"/>
                <a:gd name="T15" fmla="*/ 257 h 384"/>
                <a:gd name="T16" fmla="*/ 126 w 384"/>
                <a:gd name="T17" fmla="*/ 164 h 384"/>
                <a:gd name="T18" fmla="*/ 106 w 384"/>
                <a:gd name="T19" fmla="*/ 170 h 384"/>
                <a:gd name="T20" fmla="*/ 99 w 384"/>
                <a:gd name="T21" fmla="*/ 160 h 384"/>
                <a:gd name="T22" fmla="*/ 153 w 384"/>
                <a:gd name="T23" fmla="*/ 118 h 384"/>
                <a:gd name="T24" fmla="*/ 184 w 384"/>
                <a:gd name="T25" fmla="*/ 181 h 384"/>
                <a:gd name="T26" fmla="*/ 199 w 384"/>
                <a:gd name="T27" fmla="*/ 218 h 384"/>
                <a:gd name="T28" fmla="*/ 224 w 384"/>
                <a:gd name="T29" fmla="*/ 185 h 384"/>
                <a:gd name="T30" fmla="*/ 203 w 384"/>
                <a:gd name="T31" fmla="*/ 160 h 384"/>
                <a:gd name="T32" fmla="*/ 280 w 384"/>
                <a:gd name="T33" fmla="*/ 155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280" y="155"/>
                  </a:moveTo>
                  <a:cubicBezTo>
                    <a:pt x="270" y="213"/>
                    <a:pt x="213" y="263"/>
                    <a:pt x="196" y="274"/>
                  </a:cubicBezTo>
                  <a:cubicBezTo>
                    <a:pt x="179" y="285"/>
                    <a:pt x="163" y="269"/>
                    <a:pt x="157" y="257"/>
                  </a:cubicBezTo>
                  <a:cubicBezTo>
                    <a:pt x="151" y="244"/>
                    <a:pt x="132" y="170"/>
                    <a:pt x="126" y="164"/>
                  </a:cubicBezTo>
                  <a:cubicBezTo>
                    <a:pt x="121" y="158"/>
                    <a:pt x="106" y="170"/>
                    <a:pt x="106" y="170"/>
                  </a:cubicBezTo>
                  <a:cubicBezTo>
                    <a:pt x="99" y="160"/>
                    <a:pt x="99" y="160"/>
                    <a:pt x="99" y="160"/>
                  </a:cubicBezTo>
                  <a:cubicBezTo>
                    <a:pt x="99" y="160"/>
                    <a:pt x="130" y="122"/>
                    <a:pt x="153" y="118"/>
                  </a:cubicBezTo>
                  <a:cubicBezTo>
                    <a:pt x="178" y="113"/>
                    <a:pt x="178" y="157"/>
                    <a:pt x="184" y="181"/>
                  </a:cubicBezTo>
                  <a:cubicBezTo>
                    <a:pt x="190" y="205"/>
                    <a:pt x="194" y="218"/>
                    <a:pt x="199" y="218"/>
                  </a:cubicBezTo>
                  <a:cubicBezTo>
                    <a:pt x="204" y="218"/>
                    <a:pt x="214" y="205"/>
                    <a:pt x="224" y="185"/>
                  </a:cubicBezTo>
                  <a:cubicBezTo>
                    <a:pt x="235" y="165"/>
                    <a:pt x="224" y="147"/>
                    <a:pt x="203" y="160"/>
                  </a:cubicBezTo>
                  <a:cubicBezTo>
                    <a:pt x="211" y="109"/>
                    <a:pt x="290" y="97"/>
                    <a:pt x="280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1497" tIns="40748" rIns="81497" bIns="4074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787840" y="3362691"/>
            <a:ext cx="7081917" cy="528731"/>
            <a:chOff x="611560" y="3377874"/>
            <a:chExt cx="3480744" cy="273996"/>
          </a:xfrm>
        </p:grpSpPr>
        <p:sp>
          <p:nvSpPr>
            <p:cNvPr id="25" name="Rectangle 24"/>
            <p:cNvSpPr/>
            <p:nvPr/>
          </p:nvSpPr>
          <p:spPr>
            <a:xfrm>
              <a:off x="1057256" y="3391916"/>
              <a:ext cx="3035048" cy="245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57256" y="3391916"/>
              <a:ext cx="758762" cy="2459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Content Placeholder 2"/>
            <p:cNvSpPr txBox="1"/>
            <p:nvPr/>
          </p:nvSpPr>
          <p:spPr>
            <a:xfrm>
              <a:off x="1050523" y="3423946"/>
              <a:ext cx="431395" cy="115281"/>
            </a:xfrm>
            <a:prstGeom prst="rect">
              <a:avLst/>
            </a:prstGeom>
            <a:noFill/>
          </p:spPr>
          <p:txBody>
            <a:bodyPr vert="horz" lIns="81497" tIns="40748" rIns="81497" bIns="40748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76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25%</a:t>
              </a:r>
              <a:endParaRPr lang="en-US" sz="76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611560" y="3377874"/>
              <a:ext cx="273996" cy="273996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148 h 384"/>
                <a:gd name="T12" fmla="*/ 182 w 384"/>
                <a:gd name="T13" fmla="*/ 158 h 384"/>
                <a:gd name="T14" fmla="*/ 182 w 384"/>
                <a:gd name="T15" fmla="*/ 222 h 384"/>
                <a:gd name="T16" fmla="*/ 136 w 384"/>
                <a:gd name="T17" fmla="*/ 267 h 384"/>
                <a:gd name="T18" fmla="*/ 91 w 384"/>
                <a:gd name="T19" fmla="*/ 222 h 384"/>
                <a:gd name="T20" fmla="*/ 91 w 384"/>
                <a:gd name="T21" fmla="*/ 195 h 384"/>
                <a:gd name="T22" fmla="*/ 126 w 384"/>
                <a:gd name="T23" fmla="*/ 195 h 384"/>
                <a:gd name="T24" fmla="*/ 126 w 384"/>
                <a:gd name="T25" fmla="*/ 222 h 384"/>
                <a:gd name="T26" fmla="*/ 136 w 384"/>
                <a:gd name="T27" fmla="*/ 232 h 384"/>
                <a:gd name="T28" fmla="*/ 147 w 384"/>
                <a:gd name="T29" fmla="*/ 222 h 384"/>
                <a:gd name="T30" fmla="*/ 147 w 384"/>
                <a:gd name="T31" fmla="*/ 158 h 384"/>
                <a:gd name="T32" fmla="*/ 192 w 384"/>
                <a:gd name="T33" fmla="*/ 113 h 384"/>
                <a:gd name="T34" fmla="*/ 237 w 384"/>
                <a:gd name="T35" fmla="*/ 158 h 384"/>
                <a:gd name="T36" fmla="*/ 237 w 384"/>
                <a:gd name="T37" fmla="*/ 170 h 384"/>
                <a:gd name="T38" fmla="*/ 217 w 384"/>
                <a:gd name="T39" fmla="*/ 177 h 384"/>
                <a:gd name="T40" fmla="*/ 203 w 384"/>
                <a:gd name="T41" fmla="*/ 170 h 384"/>
                <a:gd name="T42" fmla="*/ 203 w 384"/>
                <a:gd name="T43" fmla="*/ 158 h 384"/>
                <a:gd name="T44" fmla="*/ 192 w 384"/>
                <a:gd name="T45" fmla="*/ 148 h 384"/>
                <a:gd name="T46" fmla="*/ 293 w 384"/>
                <a:gd name="T47" fmla="*/ 222 h 384"/>
                <a:gd name="T48" fmla="*/ 248 w 384"/>
                <a:gd name="T49" fmla="*/ 267 h 384"/>
                <a:gd name="T50" fmla="*/ 203 w 384"/>
                <a:gd name="T51" fmla="*/ 222 h 384"/>
                <a:gd name="T52" fmla="*/ 203 w 384"/>
                <a:gd name="T53" fmla="*/ 194 h 384"/>
                <a:gd name="T54" fmla="*/ 217 w 384"/>
                <a:gd name="T55" fmla="*/ 201 h 384"/>
                <a:gd name="T56" fmla="*/ 237 w 384"/>
                <a:gd name="T57" fmla="*/ 194 h 384"/>
                <a:gd name="T58" fmla="*/ 237 w 384"/>
                <a:gd name="T59" fmla="*/ 222 h 384"/>
                <a:gd name="T60" fmla="*/ 248 w 384"/>
                <a:gd name="T61" fmla="*/ 232 h 384"/>
                <a:gd name="T62" fmla="*/ 259 w 384"/>
                <a:gd name="T63" fmla="*/ 222 h 384"/>
                <a:gd name="T64" fmla="*/ 259 w 384"/>
                <a:gd name="T65" fmla="*/ 195 h 384"/>
                <a:gd name="T66" fmla="*/ 293 w 384"/>
                <a:gd name="T67" fmla="*/ 195 h 384"/>
                <a:gd name="T68" fmla="*/ 293 w 384"/>
                <a:gd name="T69" fmla="*/ 22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148"/>
                  </a:moveTo>
                  <a:cubicBezTo>
                    <a:pt x="186" y="148"/>
                    <a:pt x="182" y="152"/>
                    <a:pt x="182" y="158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46"/>
                    <a:pt x="161" y="267"/>
                    <a:pt x="136" y="267"/>
                  </a:cubicBezTo>
                  <a:cubicBezTo>
                    <a:pt x="111" y="267"/>
                    <a:pt x="91" y="246"/>
                    <a:pt x="91" y="222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6" y="222"/>
                    <a:pt x="126" y="222"/>
                    <a:pt x="126" y="222"/>
                  </a:cubicBezTo>
                  <a:cubicBezTo>
                    <a:pt x="126" y="227"/>
                    <a:pt x="131" y="232"/>
                    <a:pt x="136" y="232"/>
                  </a:cubicBezTo>
                  <a:cubicBezTo>
                    <a:pt x="142" y="232"/>
                    <a:pt x="147" y="227"/>
                    <a:pt x="147" y="222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47" y="133"/>
                    <a:pt x="167" y="113"/>
                    <a:pt x="192" y="113"/>
                  </a:cubicBezTo>
                  <a:cubicBezTo>
                    <a:pt x="217" y="113"/>
                    <a:pt x="237" y="133"/>
                    <a:pt x="237" y="158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17" y="177"/>
                    <a:pt x="217" y="177"/>
                    <a:pt x="217" y="177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2"/>
                    <a:pt x="198" y="148"/>
                    <a:pt x="192" y="148"/>
                  </a:cubicBezTo>
                  <a:close/>
                  <a:moveTo>
                    <a:pt x="293" y="222"/>
                  </a:moveTo>
                  <a:cubicBezTo>
                    <a:pt x="293" y="246"/>
                    <a:pt x="273" y="267"/>
                    <a:pt x="248" y="267"/>
                  </a:cubicBezTo>
                  <a:cubicBezTo>
                    <a:pt x="223" y="267"/>
                    <a:pt x="203" y="246"/>
                    <a:pt x="203" y="222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17" y="201"/>
                    <a:pt x="217" y="201"/>
                    <a:pt x="217" y="201"/>
                  </a:cubicBezTo>
                  <a:cubicBezTo>
                    <a:pt x="237" y="194"/>
                    <a:pt x="237" y="194"/>
                    <a:pt x="237" y="194"/>
                  </a:cubicBezTo>
                  <a:cubicBezTo>
                    <a:pt x="237" y="222"/>
                    <a:pt x="237" y="222"/>
                    <a:pt x="237" y="222"/>
                  </a:cubicBezTo>
                  <a:cubicBezTo>
                    <a:pt x="237" y="227"/>
                    <a:pt x="242" y="232"/>
                    <a:pt x="248" y="232"/>
                  </a:cubicBezTo>
                  <a:cubicBezTo>
                    <a:pt x="254" y="232"/>
                    <a:pt x="259" y="227"/>
                    <a:pt x="259" y="222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93" y="195"/>
                    <a:pt x="293" y="195"/>
                    <a:pt x="293" y="195"/>
                  </a:cubicBezTo>
                  <a:lnTo>
                    <a:pt x="293" y="2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1497" tIns="40748" rIns="81497" bIns="40748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220283" y="3781255"/>
            <a:ext cx="1234291" cy="1159059"/>
            <a:chOff x="9601459" y="3607141"/>
            <a:chExt cx="1384881" cy="130046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9601459" y="3607141"/>
              <a:ext cx="1384881" cy="13004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9899045" y="3925776"/>
              <a:ext cx="1025693" cy="528908"/>
              <a:chOff x="2289269" y="5741329"/>
              <a:chExt cx="1025693" cy="528908"/>
            </a:xfrm>
            <a:grpFill/>
          </p:grpSpPr>
          <p:sp>
            <p:nvSpPr>
              <p:cNvPr id="30" name="Subtitle 2"/>
              <p:cNvSpPr txBox="1"/>
              <p:nvPr/>
            </p:nvSpPr>
            <p:spPr>
              <a:xfrm>
                <a:off x="2412851" y="6031833"/>
                <a:ext cx="902111" cy="2384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vert="horz" lIns="81497" tIns="40748" rIns="81497" bIns="40748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76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Females </a:t>
                </a:r>
                <a:endParaRPr lang="en-US" sz="76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Content Placeholder 2"/>
              <p:cNvSpPr txBox="1"/>
              <p:nvPr/>
            </p:nvSpPr>
            <p:spPr>
              <a:xfrm>
                <a:off x="2401511" y="5741329"/>
                <a:ext cx="907490" cy="344625"/>
              </a:xfrm>
              <a:prstGeom prst="rect">
                <a:avLst/>
              </a:prstGeom>
              <a:noFill/>
            </p:spPr>
            <p:txBody>
              <a:bodyPr vert="horz" lIns="81497" tIns="40748" rIns="81497" bIns="40748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id-ID" sz="76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47</a:t>
                </a:r>
                <a:r>
                  <a:rPr lang="en-US" sz="76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%</a:t>
                </a:r>
                <a:endParaRPr lang="en-US" sz="76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2289269" y="5865058"/>
                <a:ext cx="171136" cy="334520"/>
                <a:chOff x="6058244" y="3828473"/>
                <a:chExt cx="172244" cy="371476"/>
              </a:xfrm>
              <a:grpFill/>
            </p:grpSpPr>
            <p:sp>
              <p:nvSpPr>
                <p:cNvPr id="38" name="Oval 37"/>
                <p:cNvSpPr>
                  <a:spLocks noChangeArrowheads="1"/>
                </p:cNvSpPr>
                <p:nvPr/>
              </p:nvSpPr>
              <p:spPr bwMode="auto">
                <a:xfrm>
                  <a:off x="6116186" y="3828473"/>
                  <a:ext cx="54769" cy="5635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81497" tIns="40748" rIns="81497" bIns="40748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76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Freeform 7"/>
                <p:cNvSpPr/>
                <p:nvPr/>
              </p:nvSpPr>
              <p:spPr bwMode="auto">
                <a:xfrm>
                  <a:off x="6058244" y="3895942"/>
                  <a:ext cx="172244" cy="304007"/>
                </a:xfrm>
                <a:custGeom>
                  <a:avLst/>
                  <a:gdLst>
                    <a:gd name="T0" fmla="*/ 91 w 92"/>
                    <a:gd name="T1" fmla="*/ 60 h 162"/>
                    <a:gd name="T2" fmla="*/ 75 w 92"/>
                    <a:gd name="T3" fmla="*/ 10 h 162"/>
                    <a:gd name="T4" fmla="*/ 64 w 92"/>
                    <a:gd name="T5" fmla="*/ 0 h 162"/>
                    <a:gd name="T6" fmla="*/ 28 w 92"/>
                    <a:gd name="T7" fmla="*/ 0 h 162"/>
                    <a:gd name="T8" fmla="*/ 19 w 92"/>
                    <a:gd name="T9" fmla="*/ 5 h 162"/>
                    <a:gd name="T10" fmla="*/ 18 w 92"/>
                    <a:gd name="T11" fmla="*/ 7 h 162"/>
                    <a:gd name="T12" fmla="*/ 18 w 92"/>
                    <a:gd name="T13" fmla="*/ 7 h 162"/>
                    <a:gd name="T14" fmla="*/ 17 w 92"/>
                    <a:gd name="T15" fmla="*/ 8 h 162"/>
                    <a:gd name="T16" fmla="*/ 1 w 92"/>
                    <a:gd name="T17" fmla="*/ 60 h 162"/>
                    <a:gd name="T18" fmla="*/ 5 w 92"/>
                    <a:gd name="T19" fmla="*/ 68 h 162"/>
                    <a:gd name="T20" fmla="*/ 14 w 92"/>
                    <a:gd name="T21" fmla="*/ 64 h 162"/>
                    <a:gd name="T22" fmla="*/ 26 w 92"/>
                    <a:gd name="T23" fmla="*/ 23 h 162"/>
                    <a:gd name="T24" fmla="*/ 28 w 92"/>
                    <a:gd name="T25" fmla="*/ 23 h 162"/>
                    <a:gd name="T26" fmla="*/ 29 w 92"/>
                    <a:gd name="T27" fmla="*/ 23 h 162"/>
                    <a:gd name="T28" fmla="*/ 9 w 92"/>
                    <a:gd name="T29" fmla="*/ 96 h 162"/>
                    <a:gd name="T30" fmla="*/ 29 w 92"/>
                    <a:gd name="T31" fmla="*/ 96 h 162"/>
                    <a:gd name="T32" fmla="*/ 29 w 92"/>
                    <a:gd name="T33" fmla="*/ 154 h 162"/>
                    <a:gd name="T34" fmla="*/ 37 w 92"/>
                    <a:gd name="T35" fmla="*/ 162 h 162"/>
                    <a:gd name="T36" fmla="*/ 44 w 92"/>
                    <a:gd name="T37" fmla="*/ 154 h 162"/>
                    <a:gd name="T38" fmla="*/ 44 w 92"/>
                    <a:gd name="T39" fmla="*/ 96 h 162"/>
                    <a:gd name="T40" fmla="*/ 49 w 92"/>
                    <a:gd name="T41" fmla="*/ 96 h 162"/>
                    <a:gd name="T42" fmla="*/ 49 w 92"/>
                    <a:gd name="T43" fmla="*/ 154 h 162"/>
                    <a:gd name="T44" fmla="*/ 56 w 92"/>
                    <a:gd name="T45" fmla="*/ 162 h 162"/>
                    <a:gd name="T46" fmla="*/ 64 w 92"/>
                    <a:gd name="T47" fmla="*/ 154 h 162"/>
                    <a:gd name="T48" fmla="*/ 64 w 92"/>
                    <a:gd name="T49" fmla="*/ 96 h 162"/>
                    <a:gd name="T50" fmla="*/ 83 w 92"/>
                    <a:gd name="T51" fmla="*/ 96 h 162"/>
                    <a:gd name="T52" fmla="*/ 63 w 92"/>
                    <a:gd name="T53" fmla="*/ 23 h 162"/>
                    <a:gd name="T54" fmla="*/ 64 w 92"/>
                    <a:gd name="T55" fmla="*/ 23 h 162"/>
                    <a:gd name="T56" fmla="*/ 65 w 92"/>
                    <a:gd name="T57" fmla="*/ 23 h 162"/>
                    <a:gd name="T58" fmla="*/ 79 w 92"/>
                    <a:gd name="T59" fmla="*/ 64 h 162"/>
                    <a:gd name="T60" fmla="*/ 87 w 92"/>
                    <a:gd name="T61" fmla="*/ 68 h 162"/>
                    <a:gd name="T62" fmla="*/ 91 w 92"/>
                    <a:gd name="T63" fmla="*/ 6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162">
                      <a:moveTo>
                        <a:pt x="91" y="60"/>
                      </a:move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4" y="4"/>
                        <a:pt x="70" y="0"/>
                        <a:pt x="64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4" y="0"/>
                        <a:pt x="21" y="2"/>
                        <a:pt x="19" y="5"/>
                      </a:cubicBezTo>
                      <a:cubicBezTo>
                        <a:pt x="18" y="5"/>
                        <a:pt x="18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7" y="8"/>
                        <a:pt x="17" y="8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0" y="63"/>
                        <a:pt x="2" y="67"/>
                        <a:pt x="5" y="68"/>
                      </a:cubicBezTo>
                      <a:cubicBezTo>
                        <a:pt x="9" y="69"/>
                        <a:pt x="13" y="67"/>
                        <a:pt x="14" y="6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8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9" y="96"/>
                        <a:pt x="9" y="96"/>
                        <a:pt x="9" y="96"/>
                      </a:cubicBezTo>
                      <a:cubicBezTo>
                        <a:pt x="29" y="96"/>
                        <a:pt x="29" y="96"/>
                        <a:pt x="29" y="96"/>
                      </a:cubicBezTo>
                      <a:cubicBezTo>
                        <a:pt x="29" y="154"/>
                        <a:pt x="29" y="154"/>
                        <a:pt x="29" y="154"/>
                      </a:cubicBezTo>
                      <a:cubicBezTo>
                        <a:pt x="29" y="159"/>
                        <a:pt x="33" y="162"/>
                        <a:pt x="37" y="162"/>
                      </a:cubicBezTo>
                      <a:cubicBezTo>
                        <a:pt x="41" y="162"/>
                        <a:pt x="44" y="159"/>
                        <a:pt x="44" y="154"/>
                      </a:cubicBez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154"/>
                        <a:pt x="49" y="154"/>
                        <a:pt x="49" y="154"/>
                      </a:cubicBezTo>
                      <a:cubicBezTo>
                        <a:pt x="49" y="159"/>
                        <a:pt x="52" y="162"/>
                        <a:pt x="56" y="162"/>
                      </a:cubicBezTo>
                      <a:cubicBezTo>
                        <a:pt x="60" y="162"/>
                        <a:pt x="64" y="159"/>
                        <a:pt x="64" y="154"/>
                      </a:cubicBezTo>
                      <a:cubicBezTo>
                        <a:pt x="64" y="96"/>
                        <a:pt x="64" y="96"/>
                        <a:pt x="64" y="96"/>
                      </a:cubicBezTo>
                      <a:cubicBezTo>
                        <a:pt x="83" y="96"/>
                        <a:pt x="83" y="96"/>
                        <a:pt x="83" y="9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80" y="67"/>
                        <a:pt x="84" y="69"/>
                        <a:pt x="87" y="68"/>
                      </a:cubicBezTo>
                      <a:cubicBezTo>
                        <a:pt x="91" y="67"/>
                        <a:pt x="92" y="63"/>
                        <a:pt x="91" y="6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81497" tIns="40748" rIns="81497" bIns="40748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76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4" name="Group 43"/>
          <p:cNvGrpSpPr/>
          <p:nvPr/>
        </p:nvGrpSpPr>
        <p:grpSpPr>
          <a:xfrm>
            <a:off x="9210548" y="2360611"/>
            <a:ext cx="1234291" cy="1159059"/>
            <a:chOff x="9601459" y="2198397"/>
            <a:chExt cx="1384881" cy="1300469"/>
          </a:xfrm>
          <a:solidFill>
            <a:schemeClr val="accent6"/>
          </a:solidFill>
        </p:grpSpPr>
        <p:sp>
          <p:nvSpPr>
            <p:cNvPr id="43" name="Oval 42"/>
            <p:cNvSpPr/>
            <p:nvPr/>
          </p:nvSpPr>
          <p:spPr>
            <a:xfrm>
              <a:off x="9601459" y="2198397"/>
              <a:ext cx="1384881" cy="13004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6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9873287" y="2550735"/>
              <a:ext cx="1044416" cy="528908"/>
              <a:chOff x="3399628" y="5741329"/>
              <a:chExt cx="1044416" cy="528908"/>
            </a:xfrm>
            <a:grpFill/>
          </p:grpSpPr>
          <p:grpSp>
            <p:nvGrpSpPr>
              <p:cNvPr id="33" name="Group 32"/>
              <p:cNvGrpSpPr/>
              <p:nvPr/>
            </p:nvGrpSpPr>
            <p:grpSpPr>
              <a:xfrm>
                <a:off x="3399628" y="5865058"/>
                <a:ext cx="145109" cy="334520"/>
                <a:chOff x="7311311" y="3816899"/>
                <a:chExt cx="150666" cy="383216"/>
              </a:xfrm>
              <a:grpFill/>
            </p:grpSpPr>
            <p:sp>
              <p:nvSpPr>
                <p:cNvPr id="36" name="Freeform 12"/>
                <p:cNvSpPr/>
                <p:nvPr/>
              </p:nvSpPr>
              <p:spPr bwMode="auto">
                <a:xfrm>
                  <a:off x="7311311" y="3882406"/>
                  <a:ext cx="150666" cy="317709"/>
                </a:xfrm>
                <a:custGeom>
                  <a:avLst/>
                  <a:gdLst>
                    <a:gd name="T0" fmla="*/ 59 w 78"/>
                    <a:gd name="T1" fmla="*/ 0 h 164"/>
                    <a:gd name="T2" fmla="*/ 20 w 78"/>
                    <a:gd name="T3" fmla="*/ 0 h 164"/>
                    <a:gd name="T4" fmla="*/ 0 w 78"/>
                    <a:gd name="T5" fmla="*/ 16 h 164"/>
                    <a:gd name="T6" fmla="*/ 0 w 78"/>
                    <a:gd name="T7" fmla="*/ 16 h 164"/>
                    <a:gd name="T8" fmla="*/ 0 w 78"/>
                    <a:gd name="T9" fmla="*/ 19 h 164"/>
                    <a:gd name="T10" fmla="*/ 0 w 78"/>
                    <a:gd name="T11" fmla="*/ 74 h 164"/>
                    <a:gd name="T12" fmla="*/ 7 w 78"/>
                    <a:gd name="T13" fmla="*/ 80 h 164"/>
                    <a:gd name="T14" fmla="*/ 13 w 78"/>
                    <a:gd name="T15" fmla="*/ 74 h 164"/>
                    <a:gd name="T16" fmla="*/ 13 w 78"/>
                    <a:gd name="T17" fmla="*/ 26 h 164"/>
                    <a:gd name="T18" fmla="*/ 19 w 78"/>
                    <a:gd name="T19" fmla="*/ 26 h 164"/>
                    <a:gd name="T20" fmla="*/ 19 w 78"/>
                    <a:gd name="T21" fmla="*/ 72 h 164"/>
                    <a:gd name="T22" fmla="*/ 19 w 78"/>
                    <a:gd name="T23" fmla="*/ 73 h 164"/>
                    <a:gd name="T24" fmla="*/ 19 w 78"/>
                    <a:gd name="T25" fmla="*/ 154 h 164"/>
                    <a:gd name="T26" fmla="*/ 28 w 78"/>
                    <a:gd name="T27" fmla="*/ 164 h 164"/>
                    <a:gd name="T28" fmla="*/ 37 w 78"/>
                    <a:gd name="T29" fmla="*/ 154 h 164"/>
                    <a:gd name="T30" fmla="*/ 37 w 78"/>
                    <a:gd name="T31" fmla="*/ 83 h 164"/>
                    <a:gd name="T32" fmla="*/ 41 w 78"/>
                    <a:gd name="T33" fmla="*/ 83 h 164"/>
                    <a:gd name="T34" fmla="*/ 41 w 78"/>
                    <a:gd name="T35" fmla="*/ 154 h 164"/>
                    <a:gd name="T36" fmla="*/ 50 w 78"/>
                    <a:gd name="T37" fmla="*/ 164 h 164"/>
                    <a:gd name="T38" fmla="*/ 59 w 78"/>
                    <a:gd name="T39" fmla="*/ 154 h 164"/>
                    <a:gd name="T40" fmla="*/ 59 w 78"/>
                    <a:gd name="T41" fmla="*/ 72 h 164"/>
                    <a:gd name="T42" fmla="*/ 59 w 78"/>
                    <a:gd name="T43" fmla="*/ 71 h 164"/>
                    <a:gd name="T44" fmla="*/ 59 w 78"/>
                    <a:gd name="T45" fmla="*/ 26 h 164"/>
                    <a:gd name="T46" fmla="*/ 64 w 78"/>
                    <a:gd name="T47" fmla="*/ 26 h 164"/>
                    <a:gd name="T48" fmla="*/ 64 w 78"/>
                    <a:gd name="T49" fmla="*/ 74 h 164"/>
                    <a:gd name="T50" fmla="*/ 71 w 78"/>
                    <a:gd name="T51" fmla="*/ 80 h 164"/>
                    <a:gd name="T52" fmla="*/ 78 w 78"/>
                    <a:gd name="T53" fmla="*/ 74 h 164"/>
                    <a:gd name="T54" fmla="*/ 78 w 78"/>
                    <a:gd name="T55" fmla="*/ 19 h 164"/>
                    <a:gd name="T56" fmla="*/ 78 w 78"/>
                    <a:gd name="T57" fmla="*/ 16 h 164"/>
                    <a:gd name="T58" fmla="*/ 78 w 78"/>
                    <a:gd name="T59" fmla="*/ 15 h 164"/>
                    <a:gd name="T60" fmla="*/ 59 w 78"/>
                    <a:gd name="T61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8" h="164">
                      <a:moveTo>
                        <a:pt x="59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6" y="0"/>
                        <a:pt x="0" y="12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7"/>
                        <a:pt x="3" y="80"/>
                        <a:pt x="7" y="80"/>
                      </a:cubicBezTo>
                      <a:cubicBezTo>
                        <a:pt x="10" y="80"/>
                        <a:pt x="13" y="77"/>
                        <a:pt x="13" y="74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72"/>
                        <a:pt x="19" y="72"/>
                        <a:pt x="19" y="72"/>
                      </a:cubicBezTo>
                      <a:cubicBezTo>
                        <a:pt x="19" y="72"/>
                        <a:pt x="19" y="73"/>
                        <a:pt x="19" y="73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19" y="159"/>
                        <a:pt x="23" y="164"/>
                        <a:pt x="28" y="164"/>
                      </a:cubicBezTo>
                      <a:cubicBezTo>
                        <a:pt x="33" y="164"/>
                        <a:pt x="37" y="159"/>
                        <a:pt x="37" y="154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1" y="159"/>
                        <a:pt x="45" y="164"/>
                        <a:pt x="50" y="164"/>
                      </a:cubicBezTo>
                      <a:cubicBezTo>
                        <a:pt x="55" y="164"/>
                        <a:pt x="59" y="159"/>
                        <a:pt x="59" y="154"/>
                      </a:cubicBezTo>
                      <a:cubicBezTo>
                        <a:pt x="59" y="72"/>
                        <a:pt x="59" y="72"/>
                        <a:pt x="59" y="72"/>
                      </a:cubicBezTo>
                      <a:cubicBezTo>
                        <a:pt x="59" y="71"/>
                        <a:pt x="59" y="71"/>
                        <a:pt x="59" y="71"/>
                      </a:cubicBezTo>
                      <a:cubicBezTo>
                        <a:pt x="59" y="26"/>
                        <a:pt x="59" y="26"/>
                        <a:pt x="59" y="26"/>
                      </a:cubicBezTo>
                      <a:cubicBezTo>
                        <a:pt x="64" y="26"/>
                        <a:pt x="64" y="26"/>
                        <a:pt x="64" y="26"/>
                      </a:cubicBezTo>
                      <a:cubicBezTo>
                        <a:pt x="64" y="74"/>
                        <a:pt x="64" y="74"/>
                        <a:pt x="64" y="74"/>
                      </a:cubicBezTo>
                      <a:cubicBezTo>
                        <a:pt x="64" y="77"/>
                        <a:pt x="67" y="80"/>
                        <a:pt x="71" y="80"/>
                      </a:cubicBezTo>
                      <a:cubicBezTo>
                        <a:pt x="75" y="80"/>
                        <a:pt x="78" y="77"/>
                        <a:pt x="78" y="74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8" y="16"/>
                        <a:pt x="78" y="16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0"/>
                        <a:pt x="72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81497" tIns="40748" rIns="81497" bIns="40748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76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Oval 13"/>
                <p:cNvSpPr>
                  <a:spLocks noChangeArrowheads="1"/>
                </p:cNvSpPr>
                <p:nvPr/>
              </p:nvSpPr>
              <p:spPr bwMode="auto">
                <a:xfrm>
                  <a:off x="7357166" y="3816899"/>
                  <a:ext cx="59775" cy="59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81497" tIns="40748" rIns="81497" bIns="40748" numCol="1" anchor="t" anchorCtr="0" compatLnSpc="1"/>
                <a:lstStyle/>
                <a:p>
                  <a:pPr algn="just">
                    <a:lnSpc>
                      <a:spcPct val="120000"/>
                    </a:lnSpc>
                  </a:pPr>
                  <a:endParaRPr lang="en-US" sz="76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Subtitle 2"/>
              <p:cNvSpPr txBox="1"/>
              <p:nvPr/>
            </p:nvSpPr>
            <p:spPr>
              <a:xfrm>
                <a:off x="3541933" y="6031833"/>
                <a:ext cx="902111" cy="238404"/>
              </a:xfrm>
              <a:prstGeom prst="rect">
                <a:avLst/>
              </a:prstGeom>
              <a:grpFill/>
            </p:spPr>
            <p:txBody>
              <a:bodyPr vert="horz" lIns="81497" tIns="40748" rIns="81497" bIns="40748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76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Males </a:t>
                </a:r>
                <a:endParaRPr lang="en-US" sz="76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Content Placeholder 2"/>
              <p:cNvSpPr txBox="1"/>
              <p:nvPr/>
            </p:nvSpPr>
            <p:spPr>
              <a:xfrm>
                <a:off x="3530593" y="5741329"/>
                <a:ext cx="907490" cy="344625"/>
              </a:xfrm>
              <a:prstGeom prst="rect">
                <a:avLst/>
              </a:prstGeom>
              <a:grpFill/>
            </p:spPr>
            <p:txBody>
              <a:bodyPr vert="horz" lIns="81497" tIns="40748" rIns="81497" bIns="40748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id-ID" sz="76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53</a:t>
                </a:r>
                <a:r>
                  <a:rPr lang="en-US" sz="76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%</a:t>
                </a:r>
                <a:endParaRPr lang="en-US" sz="76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7" name="直接连接符 46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1246187"/>
            <a:ext cx="12191667" cy="3249771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027462" y="3747785"/>
            <a:ext cx="10164205" cy="1211198"/>
            <a:chOff x="2530476" y="3424238"/>
            <a:chExt cx="10164763" cy="1211264"/>
          </a:xfrm>
        </p:grpSpPr>
        <p:sp>
          <p:nvSpPr>
            <p:cNvPr id="10" name="矩形 9"/>
            <p:cNvSpPr/>
            <p:nvPr/>
          </p:nvSpPr>
          <p:spPr>
            <a:xfrm>
              <a:off x="5132389" y="3424239"/>
              <a:ext cx="7562850" cy="12112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50000"/>
                </a:lnSpc>
                <a:defRPr/>
              </a:pPr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" name="组合 10"/>
            <p:cNvGrpSpPr/>
            <p:nvPr/>
          </p:nvGrpSpPr>
          <p:grpSpPr>
            <a:xfrm>
              <a:off x="2530476" y="3424238"/>
              <a:ext cx="1211263" cy="1211261"/>
              <a:chOff x="1342417" y="2947483"/>
              <a:chExt cx="1614791" cy="161479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342417" y="2947483"/>
                <a:ext cx="1614791" cy="16147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lnSpc>
                    <a:spcPct val="150000"/>
                  </a:lnSpc>
                  <a:defRPr/>
                </a:pPr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9" name="组合 12"/>
              <p:cNvGrpSpPr/>
              <p:nvPr/>
            </p:nvGrpSpPr>
            <p:grpSpPr>
              <a:xfrm>
                <a:off x="1876426" y="3410832"/>
                <a:ext cx="558023" cy="688090"/>
                <a:chOff x="1876426" y="3554414"/>
                <a:chExt cx="211137" cy="260350"/>
              </a:xfrm>
            </p:grpSpPr>
            <p:sp>
              <p:nvSpPr>
                <p:cNvPr id="14" name="Freeform 174"/>
                <p:cNvSpPr/>
                <p:nvPr/>
              </p:nvSpPr>
              <p:spPr bwMode="auto">
                <a:xfrm>
                  <a:off x="1876426" y="3656012"/>
                  <a:ext cx="42863" cy="136525"/>
                </a:xfrm>
                <a:custGeom>
                  <a:avLst/>
                  <a:gdLst>
                    <a:gd name="T0" fmla="*/ 38 w 47"/>
                    <a:gd name="T1" fmla="*/ 36 h 151"/>
                    <a:gd name="T2" fmla="*/ 46 w 47"/>
                    <a:gd name="T3" fmla="*/ 0 h 151"/>
                    <a:gd name="T4" fmla="*/ 17 w 47"/>
                    <a:gd name="T5" fmla="*/ 0 h 151"/>
                    <a:gd name="T6" fmla="*/ 0 w 47"/>
                    <a:gd name="T7" fmla="*/ 53 h 151"/>
                    <a:gd name="T8" fmla="*/ 0 w 47"/>
                    <a:gd name="T9" fmla="*/ 98 h 151"/>
                    <a:gd name="T10" fmla="*/ 17 w 47"/>
                    <a:gd name="T11" fmla="*/ 151 h 151"/>
                    <a:gd name="T12" fmla="*/ 47 w 47"/>
                    <a:gd name="T13" fmla="*/ 151 h 151"/>
                    <a:gd name="T14" fmla="*/ 38 w 47"/>
                    <a:gd name="T15" fmla="*/ 114 h 151"/>
                    <a:gd name="T16" fmla="*/ 38 w 47"/>
                    <a:gd name="T17" fmla="*/ 36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" h="151">
                      <a:moveTo>
                        <a:pt x="38" y="36"/>
                      </a:moveTo>
                      <a:cubicBezTo>
                        <a:pt x="38" y="27"/>
                        <a:pt x="41" y="13"/>
                        <a:pt x="4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8" y="0"/>
                        <a:pt x="0" y="39"/>
                        <a:pt x="0" y="53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12"/>
                        <a:pt x="8" y="151"/>
                        <a:pt x="17" y="151"/>
                      </a:cubicBezTo>
                      <a:cubicBezTo>
                        <a:pt x="47" y="151"/>
                        <a:pt x="47" y="151"/>
                        <a:pt x="47" y="151"/>
                      </a:cubicBezTo>
                      <a:cubicBezTo>
                        <a:pt x="41" y="137"/>
                        <a:pt x="38" y="123"/>
                        <a:pt x="38" y="114"/>
                      </a:cubicBezTo>
                      <a:lnTo>
                        <a:pt x="38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77" tIns="34288" rIns="68577" bIns="34288" numCol="1" anchor="t" anchorCtr="0" compatLnSpc="1"/>
                <a:lstStyle/>
                <a:p>
                  <a:pPr fontAlgn="base">
                    <a:lnSpc>
                      <a:spcPct val="150000"/>
                    </a:lnSpc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" name="Freeform 175"/>
                <p:cNvSpPr/>
                <p:nvPr/>
              </p:nvSpPr>
              <p:spPr bwMode="auto">
                <a:xfrm>
                  <a:off x="1925638" y="3554414"/>
                  <a:ext cx="161925" cy="260350"/>
                </a:xfrm>
                <a:custGeom>
                  <a:avLst/>
                  <a:gdLst>
                    <a:gd name="T0" fmla="*/ 17 w 180"/>
                    <a:gd name="T1" fmla="*/ 100 h 289"/>
                    <a:gd name="T2" fmla="*/ 0 w 180"/>
                    <a:gd name="T3" fmla="*/ 149 h 289"/>
                    <a:gd name="T4" fmla="*/ 0 w 180"/>
                    <a:gd name="T5" fmla="*/ 227 h 289"/>
                    <a:gd name="T6" fmla="*/ 36 w 180"/>
                    <a:gd name="T7" fmla="*/ 289 h 289"/>
                    <a:gd name="T8" fmla="*/ 131 w 180"/>
                    <a:gd name="T9" fmla="*/ 289 h 289"/>
                    <a:gd name="T10" fmla="*/ 166 w 180"/>
                    <a:gd name="T11" fmla="*/ 255 h 289"/>
                    <a:gd name="T12" fmla="*/ 167 w 180"/>
                    <a:gd name="T13" fmla="*/ 253 h 289"/>
                    <a:gd name="T14" fmla="*/ 94 w 180"/>
                    <a:gd name="T15" fmla="*/ 253 h 289"/>
                    <a:gd name="T16" fmla="*/ 82 w 180"/>
                    <a:gd name="T17" fmla="*/ 241 h 289"/>
                    <a:gd name="T18" fmla="*/ 94 w 180"/>
                    <a:gd name="T19" fmla="*/ 230 h 289"/>
                    <a:gd name="T20" fmla="*/ 169 w 180"/>
                    <a:gd name="T21" fmla="*/ 230 h 289"/>
                    <a:gd name="T22" fmla="*/ 172 w 180"/>
                    <a:gd name="T23" fmla="*/ 199 h 289"/>
                    <a:gd name="T24" fmla="*/ 94 w 180"/>
                    <a:gd name="T25" fmla="*/ 199 h 289"/>
                    <a:gd name="T26" fmla="*/ 82 w 180"/>
                    <a:gd name="T27" fmla="*/ 188 h 289"/>
                    <a:gd name="T28" fmla="*/ 94 w 180"/>
                    <a:gd name="T29" fmla="*/ 177 h 289"/>
                    <a:gd name="T30" fmla="*/ 175 w 180"/>
                    <a:gd name="T31" fmla="*/ 177 h 289"/>
                    <a:gd name="T32" fmla="*/ 178 w 180"/>
                    <a:gd name="T33" fmla="*/ 146 h 289"/>
                    <a:gd name="T34" fmla="*/ 94 w 180"/>
                    <a:gd name="T35" fmla="*/ 146 h 289"/>
                    <a:gd name="T36" fmla="*/ 82 w 180"/>
                    <a:gd name="T37" fmla="*/ 135 h 289"/>
                    <a:gd name="T38" fmla="*/ 94 w 180"/>
                    <a:gd name="T39" fmla="*/ 124 h 289"/>
                    <a:gd name="T40" fmla="*/ 180 w 180"/>
                    <a:gd name="T41" fmla="*/ 124 h 289"/>
                    <a:gd name="T42" fmla="*/ 180 w 180"/>
                    <a:gd name="T43" fmla="*/ 121 h 289"/>
                    <a:gd name="T44" fmla="*/ 145 w 180"/>
                    <a:gd name="T45" fmla="*/ 87 h 289"/>
                    <a:gd name="T46" fmla="*/ 82 w 180"/>
                    <a:gd name="T47" fmla="*/ 87 h 289"/>
                    <a:gd name="T48" fmla="*/ 84 w 180"/>
                    <a:gd name="T49" fmla="*/ 71 h 289"/>
                    <a:gd name="T50" fmla="*/ 90 w 180"/>
                    <a:gd name="T51" fmla="*/ 38 h 289"/>
                    <a:gd name="T52" fmla="*/ 64 w 180"/>
                    <a:gd name="T53" fmla="*/ 2 h 289"/>
                    <a:gd name="T54" fmla="*/ 29 w 180"/>
                    <a:gd name="T55" fmla="*/ 28 h 289"/>
                    <a:gd name="T56" fmla="*/ 21 w 180"/>
                    <a:gd name="T57" fmla="*/ 74 h 289"/>
                    <a:gd name="T58" fmla="*/ 17 w 180"/>
                    <a:gd name="T59" fmla="*/ 10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80" h="289">
                      <a:moveTo>
                        <a:pt x="17" y="100"/>
                      </a:moveTo>
                      <a:cubicBezTo>
                        <a:pt x="7" y="114"/>
                        <a:pt x="0" y="137"/>
                        <a:pt x="0" y="149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0" y="246"/>
                        <a:pt x="16" y="289"/>
                        <a:pt x="36" y="289"/>
                      </a:cubicBezTo>
                      <a:cubicBezTo>
                        <a:pt x="131" y="289"/>
                        <a:pt x="131" y="289"/>
                        <a:pt x="131" y="289"/>
                      </a:cubicBezTo>
                      <a:cubicBezTo>
                        <a:pt x="150" y="289"/>
                        <a:pt x="166" y="274"/>
                        <a:pt x="166" y="255"/>
                      </a:cubicBezTo>
                      <a:cubicBezTo>
                        <a:pt x="167" y="253"/>
                        <a:pt x="167" y="253"/>
                        <a:pt x="167" y="253"/>
                      </a:cubicBezTo>
                      <a:cubicBezTo>
                        <a:pt x="94" y="253"/>
                        <a:pt x="94" y="253"/>
                        <a:pt x="94" y="253"/>
                      </a:cubicBezTo>
                      <a:cubicBezTo>
                        <a:pt x="87" y="253"/>
                        <a:pt x="82" y="248"/>
                        <a:pt x="82" y="241"/>
                      </a:cubicBezTo>
                      <a:cubicBezTo>
                        <a:pt x="82" y="235"/>
                        <a:pt x="87" y="230"/>
                        <a:pt x="94" y="230"/>
                      </a:cubicBezTo>
                      <a:cubicBezTo>
                        <a:pt x="169" y="230"/>
                        <a:pt x="169" y="230"/>
                        <a:pt x="169" y="230"/>
                      </a:cubicBezTo>
                      <a:cubicBezTo>
                        <a:pt x="172" y="199"/>
                        <a:pt x="172" y="199"/>
                        <a:pt x="172" y="199"/>
                      </a:cubicBezTo>
                      <a:cubicBezTo>
                        <a:pt x="94" y="199"/>
                        <a:pt x="94" y="199"/>
                        <a:pt x="94" y="199"/>
                      </a:cubicBezTo>
                      <a:cubicBezTo>
                        <a:pt x="87" y="199"/>
                        <a:pt x="82" y="194"/>
                        <a:pt x="82" y="188"/>
                      </a:cubicBezTo>
                      <a:cubicBezTo>
                        <a:pt x="82" y="182"/>
                        <a:pt x="87" y="177"/>
                        <a:pt x="94" y="177"/>
                      </a:cubicBezTo>
                      <a:cubicBezTo>
                        <a:pt x="175" y="177"/>
                        <a:pt x="175" y="177"/>
                        <a:pt x="175" y="177"/>
                      </a:cubicBezTo>
                      <a:cubicBezTo>
                        <a:pt x="178" y="146"/>
                        <a:pt x="178" y="146"/>
                        <a:pt x="178" y="146"/>
                      </a:cubicBezTo>
                      <a:cubicBezTo>
                        <a:pt x="94" y="146"/>
                        <a:pt x="94" y="146"/>
                        <a:pt x="94" y="146"/>
                      </a:cubicBezTo>
                      <a:cubicBezTo>
                        <a:pt x="87" y="146"/>
                        <a:pt x="82" y="141"/>
                        <a:pt x="82" y="135"/>
                      </a:cubicBezTo>
                      <a:cubicBezTo>
                        <a:pt x="82" y="129"/>
                        <a:pt x="87" y="124"/>
                        <a:pt x="94" y="124"/>
                      </a:cubicBezTo>
                      <a:cubicBezTo>
                        <a:pt x="180" y="124"/>
                        <a:pt x="180" y="124"/>
                        <a:pt x="180" y="124"/>
                      </a:cubicBezTo>
                      <a:cubicBezTo>
                        <a:pt x="180" y="121"/>
                        <a:pt x="180" y="121"/>
                        <a:pt x="180" y="121"/>
                      </a:cubicBezTo>
                      <a:cubicBezTo>
                        <a:pt x="180" y="102"/>
                        <a:pt x="164" y="87"/>
                        <a:pt x="145" y="87"/>
                      </a:cubicBezTo>
                      <a:cubicBezTo>
                        <a:pt x="82" y="87"/>
                        <a:pt x="82" y="87"/>
                        <a:pt x="82" y="87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90" y="38"/>
                        <a:pt x="90" y="38"/>
                        <a:pt x="90" y="38"/>
                      </a:cubicBezTo>
                      <a:cubicBezTo>
                        <a:pt x="92" y="21"/>
                        <a:pt x="81" y="5"/>
                        <a:pt x="64" y="2"/>
                      </a:cubicBezTo>
                      <a:cubicBezTo>
                        <a:pt x="47" y="0"/>
                        <a:pt x="32" y="11"/>
                        <a:pt x="29" y="28"/>
                      </a:cubicBezTo>
                      <a:cubicBezTo>
                        <a:pt x="21" y="74"/>
                        <a:pt x="21" y="74"/>
                        <a:pt x="21" y="74"/>
                      </a:cubicBezTo>
                      <a:lnTo>
                        <a:pt x="17" y="1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77" tIns="34288" rIns="68577" bIns="34288" numCol="1" anchor="t" anchorCtr="0" compatLnSpc="1"/>
                <a:lstStyle/>
                <a:p>
                  <a:pPr fontAlgn="base">
                    <a:lnSpc>
                      <a:spcPct val="150000"/>
                    </a:lnSpc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" name="组合 15"/>
            <p:cNvGrpSpPr/>
            <p:nvPr/>
          </p:nvGrpSpPr>
          <p:grpSpPr>
            <a:xfrm>
              <a:off x="3832226" y="3424239"/>
              <a:ext cx="1211263" cy="1211263"/>
              <a:chOff x="3077183" y="2947480"/>
              <a:chExt cx="1614791" cy="161479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077183" y="2947480"/>
                <a:ext cx="1614791" cy="161479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lnSpc>
                    <a:spcPct val="150000"/>
                  </a:lnSpc>
                  <a:defRPr/>
                </a:pPr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3626435" y="3446282"/>
                <a:ext cx="516285" cy="636618"/>
                <a:chOff x="2395538" y="3556000"/>
                <a:chExt cx="211138" cy="260349"/>
              </a:xfrm>
              <a:solidFill>
                <a:schemeClr val="bg1"/>
              </a:solidFill>
            </p:grpSpPr>
            <p:sp>
              <p:nvSpPr>
                <p:cNvPr id="19" name="Freeform 176"/>
                <p:cNvSpPr/>
                <p:nvPr/>
              </p:nvSpPr>
              <p:spPr bwMode="auto">
                <a:xfrm>
                  <a:off x="2563813" y="3578228"/>
                  <a:ext cx="42863" cy="136525"/>
                </a:xfrm>
                <a:custGeom>
                  <a:avLst/>
                  <a:gdLst>
                    <a:gd name="T0" fmla="*/ 9 w 47"/>
                    <a:gd name="T1" fmla="*/ 115 h 151"/>
                    <a:gd name="T2" fmla="*/ 1 w 47"/>
                    <a:gd name="T3" fmla="*/ 151 h 151"/>
                    <a:gd name="T4" fmla="*/ 30 w 47"/>
                    <a:gd name="T5" fmla="*/ 151 h 151"/>
                    <a:gd name="T6" fmla="*/ 47 w 47"/>
                    <a:gd name="T7" fmla="*/ 98 h 151"/>
                    <a:gd name="T8" fmla="*/ 47 w 47"/>
                    <a:gd name="T9" fmla="*/ 53 h 151"/>
                    <a:gd name="T10" fmla="*/ 30 w 47"/>
                    <a:gd name="T11" fmla="*/ 0 h 151"/>
                    <a:gd name="T12" fmla="*/ 0 w 47"/>
                    <a:gd name="T13" fmla="*/ 0 h 151"/>
                    <a:gd name="T14" fmla="*/ 9 w 47"/>
                    <a:gd name="T15" fmla="*/ 36 h 151"/>
                    <a:gd name="T16" fmla="*/ 9 w 47"/>
                    <a:gd name="T17" fmla="*/ 11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" h="151">
                      <a:moveTo>
                        <a:pt x="9" y="115"/>
                      </a:moveTo>
                      <a:cubicBezTo>
                        <a:pt x="9" y="124"/>
                        <a:pt x="6" y="137"/>
                        <a:pt x="1" y="151"/>
                      </a:cubicBezTo>
                      <a:cubicBezTo>
                        <a:pt x="30" y="151"/>
                        <a:pt x="30" y="151"/>
                        <a:pt x="30" y="151"/>
                      </a:cubicBezTo>
                      <a:cubicBezTo>
                        <a:pt x="39" y="151"/>
                        <a:pt x="47" y="112"/>
                        <a:pt x="47" y="98"/>
                      </a:cubicBezTo>
                      <a:cubicBezTo>
                        <a:pt x="47" y="53"/>
                        <a:pt x="47" y="53"/>
                        <a:pt x="47" y="53"/>
                      </a:cubicBezTo>
                      <a:cubicBezTo>
                        <a:pt x="47" y="39"/>
                        <a:pt x="39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14"/>
                        <a:pt x="9" y="28"/>
                        <a:pt x="9" y="36"/>
                      </a:cubicBezTo>
                      <a:lnTo>
                        <a:pt x="9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77" tIns="34288" rIns="68577" bIns="34288" numCol="1" anchor="t" anchorCtr="0" compatLnSpc="1"/>
                <a:lstStyle/>
                <a:p>
                  <a:pPr fontAlgn="base">
                    <a:lnSpc>
                      <a:spcPct val="150000"/>
                    </a:lnSpc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" name="Freeform 177"/>
                <p:cNvSpPr/>
                <p:nvPr/>
              </p:nvSpPr>
              <p:spPr bwMode="auto">
                <a:xfrm>
                  <a:off x="2395538" y="3556000"/>
                  <a:ext cx="161925" cy="260349"/>
                </a:xfrm>
                <a:custGeom>
                  <a:avLst/>
                  <a:gdLst>
                    <a:gd name="T0" fmla="*/ 163 w 180"/>
                    <a:gd name="T1" fmla="*/ 189 h 289"/>
                    <a:gd name="T2" fmla="*/ 180 w 180"/>
                    <a:gd name="T3" fmla="*/ 140 h 289"/>
                    <a:gd name="T4" fmla="*/ 180 w 180"/>
                    <a:gd name="T5" fmla="*/ 61 h 289"/>
                    <a:gd name="T6" fmla="*/ 144 w 180"/>
                    <a:gd name="T7" fmla="*/ 0 h 289"/>
                    <a:gd name="T8" fmla="*/ 49 w 180"/>
                    <a:gd name="T9" fmla="*/ 0 h 289"/>
                    <a:gd name="T10" fmla="*/ 14 w 180"/>
                    <a:gd name="T11" fmla="*/ 33 h 289"/>
                    <a:gd name="T12" fmla="*/ 13 w 180"/>
                    <a:gd name="T13" fmla="*/ 36 h 289"/>
                    <a:gd name="T14" fmla="*/ 86 w 180"/>
                    <a:gd name="T15" fmla="*/ 36 h 289"/>
                    <a:gd name="T16" fmla="*/ 98 w 180"/>
                    <a:gd name="T17" fmla="*/ 47 h 289"/>
                    <a:gd name="T18" fmla="*/ 86 w 180"/>
                    <a:gd name="T19" fmla="*/ 59 h 289"/>
                    <a:gd name="T20" fmla="*/ 11 w 180"/>
                    <a:gd name="T21" fmla="*/ 59 h 289"/>
                    <a:gd name="T22" fmla="*/ 8 w 180"/>
                    <a:gd name="T23" fmla="*/ 89 h 289"/>
                    <a:gd name="T24" fmla="*/ 86 w 180"/>
                    <a:gd name="T25" fmla="*/ 89 h 289"/>
                    <a:gd name="T26" fmla="*/ 98 w 180"/>
                    <a:gd name="T27" fmla="*/ 101 h 289"/>
                    <a:gd name="T28" fmla="*/ 86 w 180"/>
                    <a:gd name="T29" fmla="*/ 112 h 289"/>
                    <a:gd name="T30" fmla="*/ 5 w 180"/>
                    <a:gd name="T31" fmla="*/ 112 h 289"/>
                    <a:gd name="T32" fmla="*/ 2 w 180"/>
                    <a:gd name="T33" fmla="*/ 143 h 289"/>
                    <a:gd name="T34" fmla="*/ 86 w 180"/>
                    <a:gd name="T35" fmla="*/ 143 h 289"/>
                    <a:gd name="T36" fmla="*/ 98 w 180"/>
                    <a:gd name="T37" fmla="*/ 154 h 289"/>
                    <a:gd name="T38" fmla="*/ 86 w 180"/>
                    <a:gd name="T39" fmla="*/ 165 h 289"/>
                    <a:gd name="T40" fmla="*/ 0 w 180"/>
                    <a:gd name="T41" fmla="*/ 165 h 289"/>
                    <a:gd name="T42" fmla="*/ 0 w 180"/>
                    <a:gd name="T43" fmla="*/ 168 h 289"/>
                    <a:gd name="T44" fmla="*/ 35 w 180"/>
                    <a:gd name="T45" fmla="*/ 201 h 289"/>
                    <a:gd name="T46" fmla="*/ 98 w 180"/>
                    <a:gd name="T47" fmla="*/ 201 h 289"/>
                    <a:gd name="T48" fmla="*/ 96 w 180"/>
                    <a:gd name="T49" fmla="*/ 218 h 289"/>
                    <a:gd name="T50" fmla="*/ 90 w 180"/>
                    <a:gd name="T51" fmla="*/ 251 h 289"/>
                    <a:gd name="T52" fmla="*/ 116 w 180"/>
                    <a:gd name="T53" fmla="*/ 287 h 289"/>
                    <a:gd name="T54" fmla="*/ 151 w 180"/>
                    <a:gd name="T55" fmla="*/ 261 h 289"/>
                    <a:gd name="T56" fmla="*/ 159 w 180"/>
                    <a:gd name="T57" fmla="*/ 215 h 289"/>
                    <a:gd name="T58" fmla="*/ 163 w 180"/>
                    <a:gd name="T59" fmla="*/ 189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80" h="289">
                      <a:moveTo>
                        <a:pt x="163" y="189"/>
                      </a:moveTo>
                      <a:cubicBezTo>
                        <a:pt x="173" y="175"/>
                        <a:pt x="180" y="152"/>
                        <a:pt x="180" y="140"/>
                      </a:cubicBezTo>
                      <a:cubicBezTo>
                        <a:pt x="180" y="61"/>
                        <a:pt x="180" y="61"/>
                        <a:pt x="180" y="61"/>
                      </a:cubicBezTo>
                      <a:cubicBezTo>
                        <a:pt x="180" y="43"/>
                        <a:pt x="164" y="0"/>
                        <a:pt x="144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0" y="0"/>
                        <a:pt x="14" y="15"/>
                        <a:pt x="14" y="33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86" y="36"/>
                        <a:pt x="86" y="36"/>
                        <a:pt x="86" y="36"/>
                      </a:cubicBezTo>
                      <a:cubicBezTo>
                        <a:pt x="93" y="36"/>
                        <a:pt x="98" y="41"/>
                        <a:pt x="98" y="47"/>
                      </a:cubicBezTo>
                      <a:cubicBezTo>
                        <a:pt x="98" y="54"/>
                        <a:pt x="93" y="59"/>
                        <a:pt x="86" y="59"/>
                      </a:cubicBezTo>
                      <a:cubicBezTo>
                        <a:pt x="11" y="59"/>
                        <a:pt x="11" y="59"/>
                        <a:pt x="11" y="59"/>
                      </a:cubicBezTo>
                      <a:cubicBezTo>
                        <a:pt x="8" y="89"/>
                        <a:pt x="8" y="89"/>
                        <a:pt x="8" y="89"/>
                      </a:cubicBezTo>
                      <a:cubicBezTo>
                        <a:pt x="86" y="89"/>
                        <a:pt x="86" y="89"/>
                        <a:pt x="86" y="89"/>
                      </a:cubicBezTo>
                      <a:cubicBezTo>
                        <a:pt x="93" y="89"/>
                        <a:pt x="98" y="94"/>
                        <a:pt x="98" y="101"/>
                      </a:cubicBezTo>
                      <a:cubicBezTo>
                        <a:pt x="98" y="107"/>
                        <a:pt x="93" y="112"/>
                        <a:pt x="86" y="112"/>
                      </a:cubicBezTo>
                      <a:cubicBezTo>
                        <a:pt x="5" y="112"/>
                        <a:pt x="5" y="112"/>
                        <a:pt x="5" y="112"/>
                      </a:cubicBezTo>
                      <a:cubicBezTo>
                        <a:pt x="2" y="143"/>
                        <a:pt x="2" y="143"/>
                        <a:pt x="2" y="143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93" y="143"/>
                        <a:pt x="98" y="148"/>
                        <a:pt x="98" y="154"/>
                      </a:cubicBezTo>
                      <a:cubicBezTo>
                        <a:pt x="98" y="160"/>
                        <a:pt x="93" y="165"/>
                        <a:pt x="86" y="165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6"/>
                        <a:pt x="16" y="201"/>
                        <a:pt x="35" y="201"/>
                      </a:cubicBezTo>
                      <a:cubicBezTo>
                        <a:pt x="98" y="201"/>
                        <a:pt x="98" y="201"/>
                        <a:pt x="98" y="201"/>
                      </a:cubicBezTo>
                      <a:cubicBezTo>
                        <a:pt x="96" y="218"/>
                        <a:pt x="96" y="218"/>
                        <a:pt x="96" y="218"/>
                      </a:cubicBezTo>
                      <a:cubicBezTo>
                        <a:pt x="90" y="251"/>
                        <a:pt x="90" y="251"/>
                        <a:pt x="90" y="251"/>
                      </a:cubicBezTo>
                      <a:cubicBezTo>
                        <a:pt x="88" y="268"/>
                        <a:pt x="99" y="284"/>
                        <a:pt x="116" y="287"/>
                      </a:cubicBezTo>
                      <a:cubicBezTo>
                        <a:pt x="132" y="289"/>
                        <a:pt x="148" y="278"/>
                        <a:pt x="151" y="261"/>
                      </a:cubicBezTo>
                      <a:cubicBezTo>
                        <a:pt x="159" y="215"/>
                        <a:pt x="159" y="215"/>
                        <a:pt x="159" y="215"/>
                      </a:cubicBezTo>
                      <a:lnTo>
                        <a:pt x="163" y="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77" tIns="34288" rIns="68577" bIns="34288" numCol="1" anchor="t" anchorCtr="0" compatLnSpc="1"/>
                <a:lstStyle/>
                <a:p>
                  <a:pPr fontAlgn="base">
                    <a:lnSpc>
                      <a:spcPct val="150000"/>
                    </a:lnSpc>
                    <a:defRPr/>
                  </a:pPr>
                  <a:endParaRPr lang="zh-CN" alt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矩形 20"/>
            <p:cNvSpPr/>
            <p:nvPr/>
          </p:nvSpPr>
          <p:spPr>
            <a:xfrm>
              <a:off x="5454651" y="3621294"/>
              <a:ext cx="6470224" cy="83232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3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76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  </a:r>
              <a:endParaRPr lang="zh-CN" altLang="en-US" sz="7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037693" y="5178873"/>
            <a:ext cx="9383652" cy="832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33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 sz="76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/>
          <p:cNvSpPr/>
          <p:nvPr/>
        </p:nvSpPr>
        <p:spPr>
          <a:xfrm>
            <a:off x="8450691" y="1340770"/>
            <a:ext cx="2156375" cy="53909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/>
              <a:t>标题文本预设</a:t>
            </a:r>
            <a:endParaRPr lang="zh-CN" altLang="en-US" sz="2135" b="1"/>
          </a:p>
        </p:txBody>
      </p:sp>
      <p:sp>
        <p:nvSpPr>
          <p:cNvPr id="5" name="Rectangle: Rounded Corners 5"/>
          <p:cNvSpPr/>
          <p:nvPr/>
        </p:nvSpPr>
        <p:spPr>
          <a:xfrm>
            <a:off x="8688835" y="4155186"/>
            <a:ext cx="2156375" cy="53909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/>
              <a:t>标题文本预设</a:t>
            </a:r>
            <a:endParaRPr lang="zh-CN" altLang="en-US" sz="2135" b="1"/>
          </a:p>
        </p:txBody>
      </p:sp>
      <p:sp>
        <p:nvSpPr>
          <p:cNvPr id="6" name="Rectangle: Rounded Corners 6"/>
          <p:cNvSpPr/>
          <p:nvPr/>
        </p:nvSpPr>
        <p:spPr>
          <a:xfrm>
            <a:off x="8125951" y="2699423"/>
            <a:ext cx="2156375" cy="5390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/>
              <a:t>标题文本预设</a:t>
            </a:r>
            <a:endParaRPr lang="zh-CN" altLang="en-US" sz="2135" b="1"/>
          </a:p>
        </p:txBody>
      </p:sp>
      <p:sp>
        <p:nvSpPr>
          <p:cNvPr id="7" name="Rectangle: Rounded Corners 7"/>
          <p:cNvSpPr/>
          <p:nvPr/>
        </p:nvSpPr>
        <p:spPr>
          <a:xfrm>
            <a:off x="1888630" y="3002515"/>
            <a:ext cx="2156375" cy="539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/>
              <a:t>标题文本预设</a:t>
            </a:r>
            <a:endParaRPr lang="zh-CN" altLang="en-US" sz="2135" b="1"/>
          </a:p>
        </p:txBody>
      </p:sp>
      <p:sp>
        <p:nvSpPr>
          <p:cNvPr id="8" name="Rectangle: Rounded Corners 8"/>
          <p:cNvSpPr/>
          <p:nvPr/>
        </p:nvSpPr>
        <p:spPr>
          <a:xfrm>
            <a:off x="1346795" y="1557263"/>
            <a:ext cx="2156375" cy="53909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/>
              <a:t>标题文本预设</a:t>
            </a:r>
            <a:endParaRPr lang="zh-CN" altLang="en-US" sz="2135" b="1"/>
          </a:p>
        </p:txBody>
      </p:sp>
      <p:sp>
        <p:nvSpPr>
          <p:cNvPr id="9" name="Rectangle: Rounded Corners 9"/>
          <p:cNvSpPr/>
          <p:nvPr/>
        </p:nvSpPr>
        <p:spPr>
          <a:xfrm>
            <a:off x="1519991" y="4347367"/>
            <a:ext cx="2156375" cy="5390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/>
              <a:t>标题文本预设</a:t>
            </a:r>
            <a:endParaRPr lang="zh-CN" altLang="en-US" sz="2135" b="1"/>
          </a:p>
        </p:txBody>
      </p:sp>
      <p:sp>
        <p:nvSpPr>
          <p:cNvPr id="10" name="Freeform: Shape 10"/>
          <p:cNvSpPr/>
          <p:nvPr/>
        </p:nvSpPr>
        <p:spPr bwMode="auto">
          <a:xfrm>
            <a:off x="6236543" y="1591329"/>
            <a:ext cx="2166741" cy="362627"/>
          </a:xfrm>
          <a:custGeom>
            <a:avLst/>
            <a:gdLst>
              <a:gd name="T0" fmla="*/ 339 w 902"/>
              <a:gd name="T1" fmla="*/ 147 h 151"/>
              <a:gd name="T2" fmla="*/ 342 w 902"/>
              <a:gd name="T3" fmla="*/ 151 h 151"/>
              <a:gd name="T4" fmla="*/ 480 w 902"/>
              <a:gd name="T5" fmla="*/ 13 h 151"/>
              <a:gd name="T6" fmla="*/ 902 w 902"/>
              <a:gd name="T7" fmla="*/ 13 h 151"/>
              <a:gd name="T8" fmla="*/ 902 w 902"/>
              <a:gd name="T9" fmla="*/ 3 h 151"/>
              <a:gd name="T10" fmla="*/ 475 w 902"/>
              <a:gd name="T11" fmla="*/ 3 h 151"/>
              <a:gd name="T12" fmla="*/ 475 w 902"/>
              <a:gd name="T13" fmla="*/ 5 h 151"/>
              <a:gd name="T14" fmla="*/ 475 w 902"/>
              <a:gd name="T15" fmla="*/ 4 h 151"/>
              <a:gd name="T16" fmla="*/ 340 w 902"/>
              <a:gd name="T17" fmla="*/ 139 h 151"/>
              <a:gd name="T18" fmla="*/ 0 w 902"/>
              <a:gd name="T19" fmla="*/ 0 h 151"/>
              <a:gd name="T20" fmla="*/ 0 w 902"/>
              <a:gd name="T21" fmla="*/ 7 h 151"/>
              <a:gd name="T22" fmla="*/ 339 w 902"/>
              <a:gd name="T23" fmla="*/ 148 h 151"/>
              <a:gd name="T24" fmla="*/ 339 w 902"/>
              <a:gd name="T25" fmla="*/ 14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2" h="151">
                <a:moveTo>
                  <a:pt x="339" y="147"/>
                </a:moveTo>
                <a:cubicBezTo>
                  <a:pt x="342" y="151"/>
                  <a:pt x="342" y="151"/>
                  <a:pt x="342" y="151"/>
                </a:cubicBezTo>
                <a:cubicBezTo>
                  <a:pt x="480" y="13"/>
                  <a:pt x="480" y="13"/>
                  <a:pt x="480" y="13"/>
                </a:cubicBezTo>
                <a:cubicBezTo>
                  <a:pt x="902" y="13"/>
                  <a:pt x="902" y="13"/>
                  <a:pt x="902" y="13"/>
                </a:cubicBezTo>
                <a:cubicBezTo>
                  <a:pt x="902" y="3"/>
                  <a:pt x="902" y="3"/>
                  <a:pt x="902" y="3"/>
                </a:cubicBezTo>
                <a:cubicBezTo>
                  <a:pt x="475" y="3"/>
                  <a:pt x="475" y="3"/>
                  <a:pt x="475" y="3"/>
                </a:cubicBezTo>
                <a:cubicBezTo>
                  <a:pt x="475" y="5"/>
                  <a:pt x="475" y="5"/>
                  <a:pt x="475" y="5"/>
                </a:cubicBezTo>
                <a:cubicBezTo>
                  <a:pt x="475" y="4"/>
                  <a:pt x="475" y="4"/>
                  <a:pt x="475" y="4"/>
                </a:cubicBezTo>
                <a:cubicBezTo>
                  <a:pt x="340" y="139"/>
                  <a:pt x="340" y="139"/>
                  <a:pt x="340" y="139"/>
                </a:cubicBezTo>
                <a:cubicBezTo>
                  <a:pt x="243" y="60"/>
                  <a:pt x="125" y="12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28" y="20"/>
                  <a:pt x="244" y="70"/>
                  <a:pt x="339" y="148"/>
                </a:cubicBezTo>
                <a:lnTo>
                  <a:pt x="339" y="1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1" name="Freeform: Shape 11"/>
          <p:cNvSpPr/>
          <p:nvPr/>
        </p:nvSpPr>
        <p:spPr bwMode="auto">
          <a:xfrm>
            <a:off x="3766711" y="4295697"/>
            <a:ext cx="2166741" cy="362627"/>
          </a:xfrm>
          <a:custGeom>
            <a:avLst/>
            <a:gdLst>
              <a:gd name="T0" fmla="*/ 564 w 902"/>
              <a:gd name="T1" fmla="*/ 3 h 151"/>
              <a:gd name="T2" fmla="*/ 560 w 902"/>
              <a:gd name="T3" fmla="*/ 0 h 151"/>
              <a:gd name="T4" fmla="*/ 422 w 902"/>
              <a:gd name="T5" fmla="*/ 138 h 151"/>
              <a:gd name="T6" fmla="*/ 0 w 902"/>
              <a:gd name="T7" fmla="*/ 138 h 151"/>
              <a:gd name="T8" fmla="*/ 0 w 902"/>
              <a:gd name="T9" fmla="*/ 148 h 151"/>
              <a:gd name="T10" fmla="*/ 427 w 902"/>
              <a:gd name="T11" fmla="*/ 148 h 151"/>
              <a:gd name="T12" fmla="*/ 427 w 902"/>
              <a:gd name="T13" fmla="*/ 146 h 151"/>
              <a:gd name="T14" fmla="*/ 428 w 902"/>
              <a:gd name="T15" fmla="*/ 146 h 151"/>
              <a:gd name="T16" fmla="*/ 562 w 902"/>
              <a:gd name="T17" fmla="*/ 12 h 151"/>
              <a:gd name="T18" fmla="*/ 902 w 902"/>
              <a:gd name="T19" fmla="*/ 151 h 151"/>
              <a:gd name="T20" fmla="*/ 902 w 902"/>
              <a:gd name="T21" fmla="*/ 144 h 151"/>
              <a:gd name="T22" fmla="*/ 564 w 902"/>
              <a:gd name="T23" fmla="*/ 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02" h="151">
                <a:moveTo>
                  <a:pt x="564" y="3"/>
                </a:moveTo>
                <a:cubicBezTo>
                  <a:pt x="560" y="0"/>
                  <a:pt x="560" y="0"/>
                  <a:pt x="560" y="0"/>
                </a:cubicBezTo>
                <a:cubicBezTo>
                  <a:pt x="422" y="138"/>
                  <a:pt x="422" y="138"/>
                  <a:pt x="422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8"/>
                  <a:pt x="0" y="148"/>
                  <a:pt x="0" y="148"/>
                </a:cubicBezTo>
                <a:cubicBezTo>
                  <a:pt x="427" y="148"/>
                  <a:pt x="427" y="148"/>
                  <a:pt x="427" y="148"/>
                </a:cubicBezTo>
                <a:cubicBezTo>
                  <a:pt x="427" y="146"/>
                  <a:pt x="427" y="146"/>
                  <a:pt x="427" y="146"/>
                </a:cubicBezTo>
                <a:cubicBezTo>
                  <a:pt x="428" y="146"/>
                  <a:pt x="428" y="146"/>
                  <a:pt x="428" y="146"/>
                </a:cubicBezTo>
                <a:cubicBezTo>
                  <a:pt x="562" y="12"/>
                  <a:pt x="562" y="12"/>
                  <a:pt x="562" y="12"/>
                </a:cubicBezTo>
                <a:cubicBezTo>
                  <a:pt x="660" y="91"/>
                  <a:pt x="777" y="139"/>
                  <a:pt x="902" y="151"/>
                </a:cubicBezTo>
                <a:cubicBezTo>
                  <a:pt x="902" y="144"/>
                  <a:pt x="902" y="144"/>
                  <a:pt x="902" y="144"/>
                </a:cubicBezTo>
                <a:cubicBezTo>
                  <a:pt x="775" y="131"/>
                  <a:pt x="658" y="80"/>
                  <a:pt x="564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2" name="Freeform: Shape 12"/>
          <p:cNvSpPr/>
          <p:nvPr/>
        </p:nvSpPr>
        <p:spPr bwMode="auto">
          <a:xfrm>
            <a:off x="7261277" y="2146996"/>
            <a:ext cx="811851" cy="838915"/>
          </a:xfrm>
          <a:custGeom>
            <a:avLst/>
            <a:gdLst>
              <a:gd name="T0" fmla="*/ 338 w 338"/>
              <a:gd name="T1" fmla="*/ 349 h 349"/>
              <a:gd name="T2" fmla="*/ 338 w 338"/>
              <a:gd name="T3" fmla="*/ 339 h 349"/>
              <a:gd name="T4" fmla="*/ 148 w 338"/>
              <a:gd name="T5" fmla="*/ 339 h 349"/>
              <a:gd name="T6" fmla="*/ 6 w 338"/>
              <a:gd name="T7" fmla="*/ 0 h 349"/>
              <a:gd name="T8" fmla="*/ 0 w 338"/>
              <a:gd name="T9" fmla="*/ 5 h 349"/>
              <a:gd name="T10" fmla="*/ 141 w 338"/>
              <a:gd name="T11" fmla="*/ 344 h 349"/>
              <a:gd name="T12" fmla="*/ 141 w 338"/>
              <a:gd name="T13" fmla="*/ 344 h 349"/>
              <a:gd name="T14" fmla="*/ 141 w 338"/>
              <a:gd name="T15" fmla="*/ 349 h 349"/>
              <a:gd name="T16" fmla="*/ 338 w 338"/>
              <a:gd name="T1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338" y="349"/>
                </a:moveTo>
                <a:cubicBezTo>
                  <a:pt x="338" y="339"/>
                  <a:pt x="338" y="339"/>
                  <a:pt x="338" y="339"/>
                </a:cubicBezTo>
                <a:cubicBezTo>
                  <a:pt x="148" y="339"/>
                  <a:pt x="148" y="339"/>
                  <a:pt x="148" y="339"/>
                </a:cubicBezTo>
                <a:cubicBezTo>
                  <a:pt x="135" y="214"/>
                  <a:pt x="86" y="97"/>
                  <a:pt x="6" y="0"/>
                </a:cubicBezTo>
                <a:cubicBezTo>
                  <a:pt x="0" y="5"/>
                  <a:pt x="0" y="5"/>
                  <a:pt x="0" y="5"/>
                </a:cubicBezTo>
                <a:cubicBezTo>
                  <a:pt x="78" y="100"/>
                  <a:pt x="128" y="216"/>
                  <a:pt x="141" y="344"/>
                </a:cubicBezTo>
                <a:cubicBezTo>
                  <a:pt x="141" y="344"/>
                  <a:pt x="141" y="344"/>
                  <a:pt x="141" y="344"/>
                </a:cubicBezTo>
                <a:cubicBezTo>
                  <a:pt x="141" y="349"/>
                  <a:pt x="141" y="349"/>
                  <a:pt x="141" y="349"/>
                </a:cubicBezTo>
                <a:lnTo>
                  <a:pt x="338" y="3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3" name="Freeform: Shape 13"/>
          <p:cNvSpPr/>
          <p:nvPr/>
        </p:nvSpPr>
        <p:spPr bwMode="auto">
          <a:xfrm>
            <a:off x="3550217" y="1813238"/>
            <a:ext cx="1363911" cy="1160047"/>
          </a:xfrm>
          <a:custGeom>
            <a:avLst/>
            <a:gdLst>
              <a:gd name="T0" fmla="*/ 556 w 568"/>
              <a:gd name="T1" fmla="*/ 143 h 483"/>
              <a:gd name="T2" fmla="*/ 417 w 568"/>
              <a:gd name="T3" fmla="*/ 483 h 483"/>
              <a:gd name="T4" fmla="*/ 424 w 568"/>
              <a:gd name="T5" fmla="*/ 483 h 483"/>
              <a:gd name="T6" fmla="*/ 565 w 568"/>
              <a:gd name="T7" fmla="*/ 144 h 483"/>
              <a:gd name="T8" fmla="*/ 565 w 568"/>
              <a:gd name="T9" fmla="*/ 144 h 483"/>
              <a:gd name="T10" fmla="*/ 568 w 568"/>
              <a:gd name="T11" fmla="*/ 141 h 483"/>
              <a:gd name="T12" fmla="*/ 429 w 568"/>
              <a:gd name="T13" fmla="*/ 1 h 483"/>
              <a:gd name="T14" fmla="*/ 427 w 568"/>
              <a:gd name="T15" fmla="*/ 3 h 483"/>
              <a:gd name="T16" fmla="*/ 427 w 568"/>
              <a:gd name="T17" fmla="*/ 0 h 483"/>
              <a:gd name="T18" fmla="*/ 0 w 568"/>
              <a:gd name="T19" fmla="*/ 0 h 483"/>
              <a:gd name="T20" fmla="*/ 0 w 568"/>
              <a:gd name="T21" fmla="*/ 10 h 483"/>
              <a:gd name="T22" fmla="*/ 423 w 568"/>
              <a:gd name="T23" fmla="*/ 10 h 483"/>
              <a:gd name="T24" fmla="*/ 556 w 568"/>
              <a:gd name="T25" fmla="*/ 14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8" h="483">
                <a:moveTo>
                  <a:pt x="556" y="143"/>
                </a:moveTo>
                <a:cubicBezTo>
                  <a:pt x="477" y="240"/>
                  <a:pt x="429" y="358"/>
                  <a:pt x="417" y="483"/>
                </a:cubicBezTo>
                <a:cubicBezTo>
                  <a:pt x="424" y="483"/>
                  <a:pt x="424" y="483"/>
                  <a:pt x="424" y="483"/>
                </a:cubicBezTo>
                <a:cubicBezTo>
                  <a:pt x="437" y="355"/>
                  <a:pt x="488" y="239"/>
                  <a:pt x="565" y="144"/>
                </a:cubicBezTo>
                <a:cubicBezTo>
                  <a:pt x="565" y="144"/>
                  <a:pt x="565" y="144"/>
                  <a:pt x="565" y="144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429" y="1"/>
                  <a:pt x="429" y="1"/>
                  <a:pt x="429" y="1"/>
                </a:cubicBezTo>
                <a:cubicBezTo>
                  <a:pt x="427" y="3"/>
                  <a:pt x="427" y="3"/>
                  <a:pt x="427" y="3"/>
                </a:cubicBezTo>
                <a:cubicBezTo>
                  <a:pt x="427" y="0"/>
                  <a:pt x="427" y="0"/>
                  <a:pt x="42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423" y="10"/>
                  <a:pt x="423" y="10"/>
                  <a:pt x="423" y="10"/>
                </a:cubicBezTo>
                <a:lnTo>
                  <a:pt x="556" y="14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4" name="Freeform: Shape 14"/>
          <p:cNvSpPr/>
          <p:nvPr/>
        </p:nvSpPr>
        <p:spPr bwMode="auto">
          <a:xfrm>
            <a:off x="4095057" y="3263743"/>
            <a:ext cx="811851" cy="838915"/>
          </a:xfrm>
          <a:custGeom>
            <a:avLst/>
            <a:gdLst>
              <a:gd name="T0" fmla="*/ 0 w 338"/>
              <a:gd name="T1" fmla="*/ 0 h 349"/>
              <a:gd name="T2" fmla="*/ 0 w 338"/>
              <a:gd name="T3" fmla="*/ 10 h 349"/>
              <a:gd name="T4" fmla="*/ 191 w 338"/>
              <a:gd name="T5" fmla="*/ 10 h 349"/>
              <a:gd name="T6" fmla="*/ 332 w 338"/>
              <a:gd name="T7" fmla="*/ 349 h 349"/>
              <a:gd name="T8" fmla="*/ 338 w 338"/>
              <a:gd name="T9" fmla="*/ 343 h 349"/>
              <a:gd name="T10" fmla="*/ 197 w 338"/>
              <a:gd name="T11" fmla="*/ 5 h 349"/>
              <a:gd name="T12" fmla="*/ 197 w 338"/>
              <a:gd name="T13" fmla="*/ 5 h 349"/>
              <a:gd name="T14" fmla="*/ 197 w 338"/>
              <a:gd name="T15" fmla="*/ 0 h 349"/>
              <a:gd name="T16" fmla="*/ 0 w 338"/>
              <a:gd name="T17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204" y="135"/>
                  <a:pt x="253" y="252"/>
                  <a:pt x="332" y="349"/>
                </a:cubicBezTo>
                <a:cubicBezTo>
                  <a:pt x="338" y="343"/>
                  <a:pt x="338" y="343"/>
                  <a:pt x="338" y="343"/>
                </a:cubicBezTo>
                <a:cubicBezTo>
                  <a:pt x="261" y="249"/>
                  <a:pt x="210" y="132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7" y="0"/>
                  <a:pt x="197" y="0"/>
                  <a:pt x="19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5" name="Freeform: Shape 15"/>
          <p:cNvSpPr/>
          <p:nvPr/>
        </p:nvSpPr>
        <p:spPr bwMode="auto">
          <a:xfrm>
            <a:off x="7254061" y="3276371"/>
            <a:ext cx="1362107" cy="1160047"/>
          </a:xfrm>
          <a:custGeom>
            <a:avLst/>
            <a:gdLst>
              <a:gd name="T0" fmla="*/ 145 w 567"/>
              <a:gd name="T1" fmla="*/ 473 h 483"/>
              <a:gd name="T2" fmla="*/ 12 w 567"/>
              <a:gd name="T3" fmla="*/ 340 h 483"/>
              <a:gd name="T4" fmla="*/ 151 w 567"/>
              <a:gd name="T5" fmla="*/ 0 h 483"/>
              <a:gd name="T6" fmla="*/ 144 w 567"/>
              <a:gd name="T7" fmla="*/ 0 h 483"/>
              <a:gd name="T8" fmla="*/ 3 w 567"/>
              <a:gd name="T9" fmla="*/ 338 h 483"/>
              <a:gd name="T10" fmla="*/ 4 w 567"/>
              <a:gd name="T11" fmla="*/ 338 h 483"/>
              <a:gd name="T12" fmla="*/ 0 w 567"/>
              <a:gd name="T13" fmla="*/ 342 h 483"/>
              <a:gd name="T14" fmla="*/ 140 w 567"/>
              <a:gd name="T15" fmla="*/ 481 h 483"/>
              <a:gd name="T16" fmla="*/ 140 w 567"/>
              <a:gd name="T17" fmla="*/ 481 h 483"/>
              <a:gd name="T18" fmla="*/ 140 w 567"/>
              <a:gd name="T19" fmla="*/ 483 h 483"/>
              <a:gd name="T20" fmla="*/ 567 w 567"/>
              <a:gd name="T21" fmla="*/ 483 h 483"/>
              <a:gd name="T22" fmla="*/ 567 w 567"/>
              <a:gd name="T23" fmla="*/ 473 h 483"/>
              <a:gd name="T24" fmla="*/ 145 w 567"/>
              <a:gd name="T25" fmla="*/ 47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7" h="483">
                <a:moveTo>
                  <a:pt x="145" y="473"/>
                </a:moveTo>
                <a:cubicBezTo>
                  <a:pt x="12" y="340"/>
                  <a:pt x="12" y="340"/>
                  <a:pt x="12" y="340"/>
                </a:cubicBezTo>
                <a:cubicBezTo>
                  <a:pt x="91" y="242"/>
                  <a:pt x="139" y="125"/>
                  <a:pt x="151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31" y="127"/>
                  <a:pt x="81" y="244"/>
                  <a:pt x="3" y="338"/>
                </a:cubicBezTo>
                <a:cubicBezTo>
                  <a:pt x="4" y="338"/>
                  <a:pt x="4" y="338"/>
                  <a:pt x="4" y="338"/>
                </a:cubicBezTo>
                <a:cubicBezTo>
                  <a:pt x="0" y="342"/>
                  <a:pt x="0" y="342"/>
                  <a:pt x="0" y="342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3"/>
                  <a:pt x="140" y="483"/>
                  <a:pt x="140" y="483"/>
                </a:cubicBezTo>
                <a:cubicBezTo>
                  <a:pt x="567" y="483"/>
                  <a:pt x="567" y="483"/>
                  <a:pt x="567" y="483"/>
                </a:cubicBezTo>
                <a:cubicBezTo>
                  <a:pt x="567" y="473"/>
                  <a:pt x="567" y="473"/>
                  <a:pt x="567" y="473"/>
                </a:cubicBezTo>
                <a:lnTo>
                  <a:pt x="145" y="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6" name="TextBox 16"/>
          <p:cNvSpPr txBox="1"/>
          <p:nvPr/>
        </p:nvSpPr>
        <p:spPr>
          <a:xfrm>
            <a:off x="4582526" y="4866920"/>
            <a:ext cx="2984391" cy="1229027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</a:t>
            </a:r>
            <a:br>
              <a:rPr lang="zh-CN" altLang="en-US" sz="14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（建议使用主题字体）</a:t>
            </a:r>
            <a:endParaRPr lang="zh-CN" altLang="en-US" sz="14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4567736" y="1607568"/>
            <a:ext cx="3032715" cy="3041736"/>
            <a:chOff x="4762500" y="2147889"/>
            <a:chExt cx="2668588" cy="2676525"/>
          </a:xfrm>
        </p:grpSpPr>
        <p:sp>
          <p:nvSpPr>
            <p:cNvPr id="18" name="Freeform: Shape 18"/>
            <p:cNvSpPr/>
            <p:nvPr/>
          </p:nvSpPr>
          <p:spPr bwMode="auto">
            <a:xfrm>
              <a:off x="4762500" y="2625726"/>
              <a:ext cx="444500" cy="741363"/>
            </a:xfrm>
            <a:custGeom>
              <a:avLst/>
              <a:gdLst>
                <a:gd name="T0" fmla="*/ 210 w 210"/>
                <a:gd name="T1" fmla="*/ 54 h 350"/>
                <a:gd name="T2" fmla="*/ 144 w 210"/>
                <a:gd name="T3" fmla="*/ 0 h 350"/>
                <a:gd name="T4" fmla="*/ 0 w 210"/>
                <a:gd name="T5" fmla="*/ 342 h 350"/>
                <a:gd name="T6" fmla="*/ 86 w 210"/>
                <a:gd name="T7" fmla="*/ 350 h 350"/>
                <a:gd name="T8" fmla="*/ 210 w 210"/>
                <a:gd name="T9" fmla="*/ 5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50">
                  <a:moveTo>
                    <a:pt x="210" y="54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7" y="132"/>
                    <a:pt x="0" y="342"/>
                    <a:pt x="0" y="342"/>
                  </a:cubicBezTo>
                  <a:cubicBezTo>
                    <a:pt x="86" y="350"/>
                    <a:pt x="86" y="350"/>
                    <a:pt x="86" y="350"/>
                  </a:cubicBezTo>
                  <a:cubicBezTo>
                    <a:pt x="97" y="238"/>
                    <a:pt x="142" y="136"/>
                    <a:pt x="210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9" name="Freeform: Shape 19"/>
            <p:cNvSpPr/>
            <p:nvPr/>
          </p:nvSpPr>
          <p:spPr bwMode="auto">
            <a:xfrm>
              <a:off x="4762500" y="3597276"/>
              <a:ext cx="442913" cy="733425"/>
            </a:xfrm>
            <a:custGeom>
              <a:avLst/>
              <a:gdLst>
                <a:gd name="T0" fmla="*/ 87 w 209"/>
                <a:gd name="T1" fmla="*/ 0 h 347"/>
                <a:gd name="T2" fmla="*/ 0 w 209"/>
                <a:gd name="T3" fmla="*/ 9 h 347"/>
                <a:gd name="T4" fmla="*/ 141 w 209"/>
                <a:gd name="T5" fmla="*/ 347 h 347"/>
                <a:gd name="T6" fmla="*/ 209 w 209"/>
                <a:gd name="T7" fmla="*/ 291 h 347"/>
                <a:gd name="T8" fmla="*/ 87 w 209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47">
                  <a:moveTo>
                    <a:pt x="87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4" y="217"/>
                    <a:pt x="141" y="347"/>
                    <a:pt x="141" y="347"/>
                  </a:cubicBezTo>
                  <a:cubicBezTo>
                    <a:pt x="209" y="291"/>
                    <a:pt x="209" y="291"/>
                    <a:pt x="209" y="291"/>
                  </a:cubicBezTo>
                  <a:cubicBezTo>
                    <a:pt x="142" y="210"/>
                    <a:pt x="98" y="110"/>
                    <a:pt x="8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0" name="Freeform: Shape 20"/>
            <p:cNvSpPr/>
            <p:nvPr/>
          </p:nvSpPr>
          <p:spPr bwMode="auto">
            <a:xfrm>
              <a:off x="5240338" y="4368801"/>
              <a:ext cx="742950" cy="455613"/>
            </a:xfrm>
            <a:custGeom>
              <a:avLst/>
              <a:gdLst>
                <a:gd name="T0" fmla="*/ 56 w 351"/>
                <a:gd name="T1" fmla="*/ 0 h 215"/>
                <a:gd name="T2" fmla="*/ 0 w 351"/>
                <a:gd name="T3" fmla="*/ 68 h 215"/>
                <a:gd name="T4" fmla="*/ 342 w 351"/>
                <a:gd name="T5" fmla="*/ 212 h 215"/>
                <a:gd name="T6" fmla="*/ 351 w 351"/>
                <a:gd name="T7" fmla="*/ 123 h 215"/>
                <a:gd name="T8" fmla="*/ 56 w 351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15">
                  <a:moveTo>
                    <a:pt x="56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73" y="215"/>
                    <a:pt x="342" y="212"/>
                    <a:pt x="342" y="212"/>
                  </a:cubicBezTo>
                  <a:cubicBezTo>
                    <a:pt x="351" y="123"/>
                    <a:pt x="351" y="123"/>
                    <a:pt x="351" y="123"/>
                  </a:cubicBezTo>
                  <a:cubicBezTo>
                    <a:pt x="240" y="112"/>
                    <a:pt x="138" y="68"/>
                    <a:pt x="5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1" name="Freeform: Shape 21"/>
            <p:cNvSpPr/>
            <p:nvPr/>
          </p:nvSpPr>
          <p:spPr bwMode="auto">
            <a:xfrm>
              <a:off x="6194425" y="4373564"/>
              <a:ext cx="741363" cy="434975"/>
            </a:xfrm>
            <a:custGeom>
              <a:avLst/>
              <a:gdLst>
                <a:gd name="T0" fmla="*/ 0 w 351"/>
                <a:gd name="T1" fmla="*/ 121 h 206"/>
                <a:gd name="T2" fmla="*/ 8 w 351"/>
                <a:gd name="T3" fmla="*/ 206 h 206"/>
                <a:gd name="T4" fmla="*/ 351 w 351"/>
                <a:gd name="T5" fmla="*/ 66 h 206"/>
                <a:gd name="T6" fmla="*/ 298 w 351"/>
                <a:gd name="T7" fmla="*/ 0 h 206"/>
                <a:gd name="T8" fmla="*/ 0 w 351"/>
                <a:gd name="T9" fmla="*/ 12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6">
                  <a:moveTo>
                    <a:pt x="0" y="121"/>
                  </a:moveTo>
                  <a:cubicBezTo>
                    <a:pt x="8" y="206"/>
                    <a:pt x="8" y="206"/>
                    <a:pt x="8" y="206"/>
                  </a:cubicBezTo>
                  <a:cubicBezTo>
                    <a:pt x="8" y="206"/>
                    <a:pt x="223" y="197"/>
                    <a:pt x="351" y="66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15" y="68"/>
                    <a:pt x="113" y="111"/>
                    <a:pt x="0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Freeform: Shape 22"/>
            <p:cNvSpPr/>
            <p:nvPr/>
          </p:nvSpPr>
          <p:spPr bwMode="auto">
            <a:xfrm>
              <a:off x="6980238" y="3597276"/>
              <a:ext cx="450850" cy="742950"/>
            </a:xfrm>
            <a:custGeom>
              <a:avLst/>
              <a:gdLst>
                <a:gd name="T0" fmla="*/ 124 w 213"/>
                <a:gd name="T1" fmla="*/ 0 h 351"/>
                <a:gd name="T2" fmla="*/ 0 w 213"/>
                <a:gd name="T3" fmla="*/ 294 h 351"/>
                <a:gd name="T4" fmla="*/ 69 w 213"/>
                <a:gd name="T5" fmla="*/ 351 h 351"/>
                <a:gd name="T6" fmla="*/ 213 w 213"/>
                <a:gd name="T7" fmla="*/ 9 h 351"/>
                <a:gd name="T8" fmla="*/ 124 w 213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351">
                  <a:moveTo>
                    <a:pt x="124" y="0"/>
                  </a:moveTo>
                  <a:cubicBezTo>
                    <a:pt x="113" y="111"/>
                    <a:pt x="68" y="212"/>
                    <a:pt x="0" y="294"/>
                  </a:cubicBezTo>
                  <a:cubicBezTo>
                    <a:pt x="69" y="351"/>
                    <a:pt x="69" y="351"/>
                    <a:pt x="69" y="351"/>
                  </a:cubicBezTo>
                  <a:cubicBezTo>
                    <a:pt x="69" y="351"/>
                    <a:pt x="209" y="205"/>
                    <a:pt x="213" y="9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3" name="Freeform: Shape 23"/>
            <p:cNvSpPr/>
            <p:nvPr/>
          </p:nvSpPr>
          <p:spPr bwMode="auto">
            <a:xfrm>
              <a:off x="6991350" y="2632076"/>
              <a:ext cx="439738" cy="744538"/>
            </a:xfrm>
            <a:custGeom>
              <a:avLst/>
              <a:gdLst>
                <a:gd name="T0" fmla="*/ 120 w 208"/>
                <a:gd name="T1" fmla="*/ 352 h 352"/>
                <a:gd name="T2" fmla="*/ 208 w 208"/>
                <a:gd name="T3" fmla="*/ 344 h 352"/>
                <a:gd name="T4" fmla="*/ 67 w 208"/>
                <a:gd name="T5" fmla="*/ 0 h 352"/>
                <a:gd name="T6" fmla="*/ 0 w 208"/>
                <a:gd name="T7" fmla="*/ 56 h 352"/>
                <a:gd name="T8" fmla="*/ 120 w 208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352">
                  <a:moveTo>
                    <a:pt x="120" y="352"/>
                  </a:moveTo>
                  <a:cubicBezTo>
                    <a:pt x="208" y="344"/>
                    <a:pt x="208" y="344"/>
                    <a:pt x="208" y="344"/>
                  </a:cubicBezTo>
                  <a:cubicBezTo>
                    <a:pt x="208" y="344"/>
                    <a:pt x="207" y="153"/>
                    <a:pt x="67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7" y="138"/>
                    <a:pt x="110" y="240"/>
                    <a:pt x="120" y="3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4" name="Freeform: Shape 24"/>
            <p:cNvSpPr/>
            <p:nvPr/>
          </p:nvSpPr>
          <p:spPr bwMode="auto">
            <a:xfrm>
              <a:off x="6211888" y="2147889"/>
              <a:ext cx="741363" cy="444500"/>
            </a:xfrm>
            <a:custGeom>
              <a:avLst/>
              <a:gdLst>
                <a:gd name="T0" fmla="*/ 296 w 351"/>
                <a:gd name="T1" fmla="*/ 210 h 210"/>
                <a:gd name="T2" fmla="*/ 351 w 351"/>
                <a:gd name="T3" fmla="*/ 144 h 210"/>
                <a:gd name="T4" fmla="*/ 9 w 351"/>
                <a:gd name="T5" fmla="*/ 0 h 210"/>
                <a:gd name="T6" fmla="*/ 0 w 351"/>
                <a:gd name="T7" fmla="*/ 86 h 210"/>
                <a:gd name="T8" fmla="*/ 296 w 351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10">
                  <a:moveTo>
                    <a:pt x="296" y="210"/>
                  </a:moveTo>
                  <a:cubicBezTo>
                    <a:pt x="351" y="144"/>
                    <a:pt x="351" y="144"/>
                    <a:pt x="351" y="144"/>
                  </a:cubicBezTo>
                  <a:cubicBezTo>
                    <a:pt x="351" y="144"/>
                    <a:pt x="238" y="19"/>
                    <a:pt x="9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12" y="97"/>
                    <a:pt x="214" y="142"/>
                    <a:pt x="296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5" name="Freeform: Shape 25"/>
            <p:cNvSpPr/>
            <p:nvPr/>
          </p:nvSpPr>
          <p:spPr bwMode="auto">
            <a:xfrm>
              <a:off x="5249863" y="2147889"/>
              <a:ext cx="741363" cy="438150"/>
            </a:xfrm>
            <a:custGeom>
              <a:avLst/>
              <a:gdLst>
                <a:gd name="T0" fmla="*/ 351 w 351"/>
                <a:gd name="T1" fmla="*/ 85 h 207"/>
                <a:gd name="T2" fmla="*/ 343 w 351"/>
                <a:gd name="T3" fmla="*/ 0 h 207"/>
                <a:gd name="T4" fmla="*/ 0 w 351"/>
                <a:gd name="T5" fmla="*/ 141 h 207"/>
                <a:gd name="T6" fmla="*/ 54 w 351"/>
                <a:gd name="T7" fmla="*/ 207 h 207"/>
                <a:gd name="T8" fmla="*/ 351 w 351"/>
                <a:gd name="T9" fmla="*/ 8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7">
                  <a:moveTo>
                    <a:pt x="351" y="85"/>
                  </a:moveTo>
                  <a:cubicBezTo>
                    <a:pt x="343" y="0"/>
                    <a:pt x="343" y="0"/>
                    <a:pt x="343" y="0"/>
                  </a:cubicBezTo>
                  <a:cubicBezTo>
                    <a:pt x="343" y="0"/>
                    <a:pt x="153" y="0"/>
                    <a:pt x="0" y="141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136" y="139"/>
                    <a:pt x="239" y="95"/>
                    <a:pt x="351" y="8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5670419" y="3034929"/>
              <a:ext cx="903360" cy="930324"/>
              <a:chOff x="3681413" y="3632200"/>
              <a:chExt cx="638175" cy="657225"/>
            </a:xfrm>
            <a:solidFill>
              <a:schemeClr val="tx2"/>
            </a:solidFill>
          </p:grpSpPr>
          <p:sp>
            <p:nvSpPr>
              <p:cNvPr id="27" name="Freeform: Shape 27"/>
              <p:cNvSpPr/>
              <p:nvPr/>
            </p:nvSpPr>
            <p:spPr bwMode="auto">
              <a:xfrm>
                <a:off x="3976688" y="3681413"/>
                <a:ext cx="342900" cy="533400"/>
              </a:xfrm>
              <a:custGeom>
                <a:avLst/>
                <a:gdLst/>
                <a:ahLst/>
                <a:cxnLst>
                  <a:cxn ang="0">
                    <a:pos x="135" y="53"/>
                  </a:cxn>
                  <a:cxn ang="0">
                    <a:pos x="134" y="52"/>
                  </a:cxn>
                  <a:cxn ang="0">
                    <a:pos x="121" y="47"/>
                  </a:cxn>
                  <a:cxn ang="0">
                    <a:pos x="112" y="56"/>
                  </a:cxn>
                  <a:cxn ang="0">
                    <a:pos x="103" y="46"/>
                  </a:cxn>
                  <a:cxn ang="0">
                    <a:pos x="103" y="46"/>
                  </a:cxn>
                  <a:cxn ang="0">
                    <a:pos x="91" y="52"/>
                  </a:cxn>
                  <a:cxn ang="0">
                    <a:pos x="88" y="53"/>
                  </a:cxn>
                  <a:cxn ang="0">
                    <a:pos x="71" y="55"/>
                  </a:cxn>
                  <a:cxn ang="0">
                    <a:pos x="29" y="9"/>
                  </a:cxn>
                  <a:cxn ang="0">
                    <a:pos x="22" y="2"/>
                  </a:cxn>
                  <a:cxn ang="0">
                    <a:pos x="18" y="1"/>
                  </a:cxn>
                  <a:cxn ang="0">
                    <a:pos x="10" y="2"/>
                  </a:cxn>
                  <a:cxn ang="0">
                    <a:pos x="3" y="21"/>
                  </a:cxn>
                  <a:cxn ang="0">
                    <a:pos x="12" y="36"/>
                  </a:cxn>
                  <a:cxn ang="0">
                    <a:pos x="16" y="41"/>
                  </a:cxn>
                  <a:cxn ang="0">
                    <a:pos x="63" y="82"/>
                  </a:cxn>
                  <a:cxn ang="0">
                    <a:pos x="75" y="84"/>
                  </a:cxn>
                  <a:cxn ang="0">
                    <a:pos x="75" y="158"/>
                  </a:cxn>
                  <a:cxn ang="0">
                    <a:pos x="77" y="168"/>
                  </a:cxn>
                  <a:cxn ang="0">
                    <a:pos x="77" y="170"/>
                  </a:cxn>
                  <a:cxn ang="0">
                    <a:pos x="77" y="305"/>
                  </a:cxn>
                  <a:cxn ang="0">
                    <a:pos x="93" y="321"/>
                  </a:cxn>
                  <a:cxn ang="0">
                    <a:pos x="110" y="305"/>
                  </a:cxn>
                  <a:cxn ang="0">
                    <a:pos x="110" y="190"/>
                  </a:cxn>
                  <a:cxn ang="0">
                    <a:pos x="112" y="190"/>
                  </a:cxn>
                  <a:cxn ang="0">
                    <a:pos x="112" y="190"/>
                  </a:cxn>
                  <a:cxn ang="0">
                    <a:pos x="112" y="305"/>
                  </a:cxn>
                  <a:cxn ang="0">
                    <a:pos x="129" y="321"/>
                  </a:cxn>
                  <a:cxn ang="0">
                    <a:pos x="129" y="321"/>
                  </a:cxn>
                  <a:cxn ang="0">
                    <a:pos x="146" y="305"/>
                  </a:cxn>
                  <a:cxn ang="0">
                    <a:pos x="146" y="173"/>
                  </a:cxn>
                  <a:cxn ang="0">
                    <a:pos x="149" y="175"/>
                  </a:cxn>
                  <a:cxn ang="0">
                    <a:pos x="155" y="177"/>
                  </a:cxn>
                  <a:cxn ang="0">
                    <a:pos x="168" y="170"/>
                  </a:cxn>
                  <a:cxn ang="0">
                    <a:pos x="135" y="53"/>
                  </a:cxn>
                  <a:cxn ang="0">
                    <a:pos x="112" y="127"/>
                  </a:cxn>
                  <a:cxn ang="0">
                    <a:pos x="112" y="127"/>
                  </a:cxn>
                  <a:cxn ang="0">
                    <a:pos x="103" y="115"/>
                  </a:cxn>
                  <a:cxn ang="0">
                    <a:pos x="112" y="57"/>
                  </a:cxn>
                  <a:cxn ang="0">
                    <a:pos x="112" y="57"/>
                  </a:cxn>
                  <a:cxn ang="0">
                    <a:pos x="121" y="115"/>
                  </a:cxn>
                  <a:cxn ang="0">
                    <a:pos x="112" y="127"/>
                  </a:cxn>
                  <a:cxn ang="0">
                    <a:pos x="149" y="143"/>
                  </a:cxn>
                  <a:cxn ang="0">
                    <a:pos x="149" y="103"/>
                  </a:cxn>
                  <a:cxn ang="0">
                    <a:pos x="149" y="143"/>
                  </a:cxn>
                  <a:cxn ang="0">
                    <a:pos x="149" y="143"/>
                  </a:cxn>
                  <a:cxn ang="0">
                    <a:pos x="149" y="143"/>
                  </a:cxn>
                </a:cxnLst>
                <a:rect l="0" t="0" r="r" b="b"/>
                <a:pathLst>
                  <a:path w="207" h="321">
                    <a:moveTo>
                      <a:pt x="135" y="53"/>
                    </a:moveTo>
                    <a:cubicBezTo>
                      <a:pt x="135" y="53"/>
                      <a:pt x="134" y="52"/>
                      <a:pt x="134" y="52"/>
                    </a:cubicBezTo>
                    <a:cubicBezTo>
                      <a:pt x="130" y="50"/>
                      <a:pt x="126" y="48"/>
                      <a:pt x="121" y="47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99" y="48"/>
                      <a:pt x="95" y="49"/>
                      <a:pt x="91" y="52"/>
                    </a:cubicBezTo>
                    <a:cubicBezTo>
                      <a:pt x="90" y="52"/>
                      <a:pt x="89" y="52"/>
                      <a:pt x="88" y="53"/>
                    </a:cubicBezTo>
                    <a:cubicBezTo>
                      <a:pt x="82" y="56"/>
                      <a:pt x="77" y="57"/>
                      <a:pt x="71" y="55"/>
                    </a:cubicBezTo>
                    <a:cubicBezTo>
                      <a:pt x="52" y="49"/>
                      <a:pt x="34" y="19"/>
                      <a:pt x="29" y="9"/>
                    </a:cubicBezTo>
                    <a:cubicBezTo>
                      <a:pt x="27" y="6"/>
                      <a:pt x="25" y="4"/>
                      <a:pt x="22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3" y="5"/>
                      <a:pt x="0" y="14"/>
                      <a:pt x="3" y="21"/>
                    </a:cubicBezTo>
                    <a:cubicBezTo>
                      <a:pt x="4" y="23"/>
                      <a:pt x="7" y="29"/>
                      <a:pt x="12" y="36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6" y="56"/>
                      <a:pt x="42" y="75"/>
                      <a:pt x="63" y="82"/>
                    </a:cubicBezTo>
                    <a:cubicBezTo>
                      <a:pt x="67" y="83"/>
                      <a:pt x="71" y="84"/>
                      <a:pt x="75" y="84"/>
                    </a:cubicBezTo>
                    <a:cubicBezTo>
                      <a:pt x="75" y="158"/>
                      <a:pt x="75" y="158"/>
                      <a:pt x="75" y="158"/>
                    </a:cubicBezTo>
                    <a:cubicBezTo>
                      <a:pt x="75" y="162"/>
                      <a:pt x="76" y="165"/>
                      <a:pt x="77" y="168"/>
                    </a:cubicBezTo>
                    <a:cubicBezTo>
                      <a:pt x="77" y="169"/>
                      <a:pt x="77" y="170"/>
                      <a:pt x="77" y="170"/>
                    </a:cubicBezTo>
                    <a:cubicBezTo>
                      <a:pt x="77" y="305"/>
                      <a:pt x="77" y="305"/>
                      <a:pt x="77" y="305"/>
                    </a:cubicBezTo>
                    <a:cubicBezTo>
                      <a:pt x="77" y="314"/>
                      <a:pt x="84" y="321"/>
                      <a:pt x="93" y="321"/>
                    </a:cubicBezTo>
                    <a:cubicBezTo>
                      <a:pt x="103" y="321"/>
                      <a:pt x="110" y="314"/>
                      <a:pt x="110" y="305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1" y="190"/>
                      <a:pt x="111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2" y="305"/>
                      <a:pt x="112" y="305"/>
                      <a:pt x="112" y="305"/>
                    </a:cubicBezTo>
                    <a:cubicBezTo>
                      <a:pt x="112" y="314"/>
                      <a:pt x="120" y="321"/>
                      <a:pt x="129" y="321"/>
                    </a:cubicBezTo>
                    <a:cubicBezTo>
                      <a:pt x="129" y="321"/>
                      <a:pt x="129" y="321"/>
                      <a:pt x="129" y="321"/>
                    </a:cubicBezTo>
                    <a:cubicBezTo>
                      <a:pt x="138" y="321"/>
                      <a:pt x="146" y="314"/>
                      <a:pt x="146" y="305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74"/>
                      <a:pt x="147" y="175"/>
                      <a:pt x="149" y="175"/>
                    </a:cubicBezTo>
                    <a:cubicBezTo>
                      <a:pt x="151" y="176"/>
                      <a:pt x="153" y="177"/>
                      <a:pt x="155" y="177"/>
                    </a:cubicBezTo>
                    <a:cubicBezTo>
                      <a:pt x="160" y="177"/>
                      <a:pt x="165" y="174"/>
                      <a:pt x="168" y="170"/>
                    </a:cubicBezTo>
                    <a:cubicBezTo>
                      <a:pt x="207" y="97"/>
                      <a:pt x="153" y="64"/>
                      <a:pt x="135" y="53"/>
                    </a:cubicBezTo>
                    <a:close/>
                    <a:moveTo>
                      <a:pt x="112" y="127"/>
                    </a:moveTo>
                    <a:cubicBezTo>
                      <a:pt x="112" y="127"/>
                      <a:pt x="112" y="127"/>
                      <a:pt x="112" y="127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12" y="57"/>
                      <a:pt x="112" y="57"/>
                      <a:pt x="112" y="57"/>
                    </a:cubicBezTo>
                    <a:cubicBezTo>
                      <a:pt x="112" y="57"/>
                      <a:pt x="112" y="57"/>
                      <a:pt x="112" y="57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112" y="127"/>
                    </a:lnTo>
                    <a:close/>
                    <a:moveTo>
                      <a:pt x="149" y="143"/>
                    </a:moveTo>
                    <a:cubicBezTo>
                      <a:pt x="149" y="103"/>
                      <a:pt x="149" y="103"/>
                      <a:pt x="149" y="103"/>
                    </a:cubicBezTo>
                    <a:cubicBezTo>
                      <a:pt x="154" y="113"/>
                      <a:pt x="156" y="126"/>
                      <a:pt x="149" y="143"/>
                    </a:cubicBezTo>
                    <a:close/>
                    <a:moveTo>
                      <a:pt x="149" y="143"/>
                    </a:moveTo>
                    <a:cubicBezTo>
                      <a:pt x="149" y="143"/>
                      <a:pt x="149" y="143"/>
                      <a:pt x="149" y="1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8" name="Freeform: Shape 28"/>
              <p:cNvSpPr/>
              <p:nvPr/>
            </p:nvSpPr>
            <p:spPr bwMode="auto">
              <a:xfrm>
                <a:off x="4102100" y="3633788"/>
                <a:ext cx="119063" cy="120650"/>
              </a:xfrm>
              <a:custGeom>
                <a:avLst/>
                <a:gdLst/>
                <a:ahLst/>
                <a:cxnLst>
                  <a:cxn ang="0">
                    <a:pos x="72" y="36"/>
                  </a:cxn>
                  <a:cxn ang="0">
                    <a:pos x="36" y="72"/>
                  </a:cxn>
                  <a:cxn ang="0">
                    <a:pos x="0" y="36"/>
                  </a:cxn>
                  <a:cxn ang="0">
                    <a:pos x="36" y="0"/>
                  </a:cxn>
                  <a:cxn ang="0">
                    <a:pos x="72" y="36"/>
                  </a:cxn>
                  <a:cxn ang="0">
                    <a:pos x="72" y="36"/>
                  </a:cxn>
                  <a:cxn ang="0">
                    <a:pos x="72" y="36"/>
                  </a:cxn>
                </a:cxnLst>
                <a:rect l="0" t="0" r="r" b="b"/>
                <a:pathLst>
                  <a:path w="72" h="72">
                    <a:moveTo>
                      <a:pt x="72" y="36"/>
                    </a:move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  <a:moveTo>
                      <a:pt x="72" y="36"/>
                    </a:moveTo>
                    <a:cubicBezTo>
                      <a:pt x="72" y="36"/>
                      <a:pt x="72" y="36"/>
                      <a:pt x="72" y="3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9" name="Freeform: Shape 29"/>
              <p:cNvSpPr/>
              <p:nvPr/>
            </p:nvSpPr>
            <p:spPr bwMode="auto">
              <a:xfrm>
                <a:off x="3703638" y="3632200"/>
                <a:ext cx="361950" cy="338137"/>
              </a:xfrm>
              <a:custGeom>
                <a:avLst/>
                <a:gdLst/>
                <a:ahLst/>
                <a:cxnLst>
                  <a:cxn ang="0">
                    <a:pos x="197" y="203"/>
                  </a:cxn>
                  <a:cxn ang="0">
                    <a:pos x="20" y="203"/>
                  </a:cxn>
                  <a:cxn ang="0">
                    <a:pos x="0" y="182"/>
                  </a:cxn>
                  <a:cxn ang="0">
                    <a:pos x="0" y="20"/>
                  </a:cxn>
                  <a:cxn ang="0">
                    <a:pos x="20" y="0"/>
                  </a:cxn>
                  <a:cxn ang="0">
                    <a:pos x="197" y="0"/>
                  </a:cxn>
                  <a:cxn ang="0">
                    <a:pos x="218" y="20"/>
                  </a:cxn>
                  <a:cxn ang="0">
                    <a:pos x="218" y="182"/>
                  </a:cxn>
                  <a:cxn ang="0">
                    <a:pos x="197" y="203"/>
                  </a:cxn>
                  <a:cxn ang="0">
                    <a:pos x="20" y="13"/>
                  </a:cxn>
                  <a:cxn ang="0">
                    <a:pos x="13" y="20"/>
                  </a:cxn>
                  <a:cxn ang="0">
                    <a:pos x="13" y="182"/>
                  </a:cxn>
                  <a:cxn ang="0">
                    <a:pos x="20" y="189"/>
                  </a:cxn>
                  <a:cxn ang="0">
                    <a:pos x="197" y="189"/>
                  </a:cxn>
                  <a:cxn ang="0">
                    <a:pos x="204" y="182"/>
                  </a:cxn>
                  <a:cxn ang="0">
                    <a:pos x="204" y="20"/>
                  </a:cxn>
                  <a:cxn ang="0">
                    <a:pos x="197" y="13"/>
                  </a:cxn>
                  <a:cxn ang="0">
                    <a:pos x="20" y="13"/>
                  </a:cxn>
                  <a:cxn ang="0">
                    <a:pos x="20" y="13"/>
                  </a:cxn>
                  <a:cxn ang="0">
                    <a:pos x="20" y="13"/>
                  </a:cxn>
                </a:cxnLst>
                <a:rect l="0" t="0" r="r" b="b"/>
                <a:pathLst>
                  <a:path w="218" h="203">
                    <a:moveTo>
                      <a:pt x="197" y="203"/>
                    </a:moveTo>
                    <a:cubicBezTo>
                      <a:pt x="20" y="203"/>
                      <a:pt x="20" y="203"/>
                      <a:pt x="20" y="203"/>
                    </a:cubicBezTo>
                    <a:cubicBezTo>
                      <a:pt x="9" y="203"/>
                      <a:pt x="0" y="194"/>
                      <a:pt x="0" y="18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208" y="0"/>
                      <a:pt x="218" y="9"/>
                      <a:pt x="218" y="20"/>
                    </a:cubicBezTo>
                    <a:cubicBezTo>
                      <a:pt x="218" y="182"/>
                      <a:pt x="218" y="182"/>
                      <a:pt x="218" y="182"/>
                    </a:cubicBezTo>
                    <a:cubicBezTo>
                      <a:pt x="218" y="194"/>
                      <a:pt x="208" y="203"/>
                      <a:pt x="197" y="203"/>
                    </a:cubicBezTo>
                    <a:close/>
                    <a:moveTo>
                      <a:pt x="20" y="13"/>
                    </a:moveTo>
                    <a:cubicBezTo>
                      <a:pt x="16" y="13"/>
                      <a:pt x="13" y="16"/>
                      <a:pt x="13" y="20"/>
                    </a:cubicBezTo>
                    <a:cubicBezTo>
                      <a:pt x="13" y="182"/>
                      <a:pt x="13" y="182"/>
                      <a:pt x="13" y="182"/>
                    </a:cubicBezTo>
                    <a:cubicBezTo>
                      <a:pt x="13" y="186"/>
                      <a:pt x="16" y="189"/>
                      <a:pt x="20" y="189"/>
                    </a:cubicBezTo>
                    <a:cubicBezTo>
                      <a:pt x="197" y="189"/>
                      <a:pt x="197" y="189"/>
                      <a:pt x="197" y="189"/>
                    </a:cubicBezTo>
                    <a:cubicBezTo>
                      <a:pt x="201" y="189"/>
                      <a:pt x="204" y="186"/>
                      <a:pt x="204" y="182"/>
                    </a:cubicBezTo>
                    <a:cubicBezTo>
                      <a:pt x="204" y="20"/>
                      <a:pt x="204" y="20"/>
                      <a:pt x="204" y="20"/>
                    </a:cubicBezTo>
                    <a:cubicBezTo>
                      <a:pt x="204" y="16"/>
                      <a:pt x="201" y="13"/>
                      <a:pt x="197" y="13"/>
                    </a:cubicBezTo>
                    <a:lnTo>
                      <a:pt x="20" y="13"/>
                    </a:lnTo>
                    <a:close/>
                    <a:moveTo>
                      <a:pt x="20" y="13"/>
                    </a:moveTo>
                    <a:cubicBezTo>
                      <a:pt x="20" y="13"/>
                      <a:pt x="20" y="13"/>
                      <a:pt x="20" y="1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0" name="Freeform: Shape 30"/>
              <p:cNvSpPr/>
              <p:nvPr/>
            </p:nvSpPr>
            <p:spPr bwMode="auto">
              <a:xfrm>
                <a:off x="3743325" y="4003675"/>
                <a:ext cx="96838" cy="93662"/>
              </a:xfrm>
              <a:custGeom>
                <a:avLst/>
                <a:gdLst/>
                <a:ahLst/>
                <a:cxnLst>
                  <a:cxn ang="0">
                    <a:pos x="58" y="29"/>
                  </a:cxn>
                  <a:cxn ang="0">
                    <a:pos x="29" y="57"/>
                  </a:cxn>
                  <a:cxn ang="0">
                    <a:pos x="0" y="29"/>
                  </a:cxn>
                  <a:cxn ang="0">
                    <a:pos x="29" y="0"/>
                  </a:cxn>
                  <a:cxn ang="0">
                    <a:pos x="58" y="29"/>
                  </a:cxn>
                  <a:cxn ang="0">
                    <a:pos x="58" y="29"/>
                  </a:cxn>
                  <a:cxn ang="0">
                    <a:pos x="58" y="29"/>
                  </a:cxn>
                </a:cxnLst>
                <a:rect l="0" t="0" r="r" b="b"/>
                <a:pathLst>
                  <a:path w="58" h="57">
                    <a:moveTo>
                      <a:pt x="58" y="29"/>
                    </a:moveTo>
                    <a:cubicBezTo>
                      <a:pt x="58" y="45"/>
                      <a:pt x="45" y="57"/>
                      <a:pt x="29" y="57"/>
                    </a:cubicBezTo>
                    <a:cubicBezTo>
                      <a:pt x="13" y="57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lose/>
                    <a:moveTo>
                      <a:pt x="58" y="29"/>
                    </a:moveTo>
                    <a:cubicBezTo>
                      <a:pt x="58" y="29"/>
                      <a:pt x="58" y="29"/>
                      <a:pt x="58" y="2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1" name="Freeform: Shape 31"/>
              <p:cNvSpPr/>
              <p:nvPr/>
            </p:nvSpPr>
            <p:spPr bwMode="auto">
              <a:xfrm>
                <a:off x="3695700" y="4100513"/>
                <a:ext cx="192088" cy="106362"/>
              </a:xfrm>
              <a:custGeom>
                <a:avLst/>
                <a:gdLst/>
                <a:ahLst/>
                <a:cxnLst>
                  <a:cxn ang="0">
                    <a:pos x="25" y="64"/>
                  </a:cxn>
                  <a:cxn ang="0">
                    <a:pos x="29" y="44"/>
                  </a:cxn>
                  <a:cxn ang="0">
                    <a:pos x="29" y="64"/>
                  </a:cxn>
                  <a:cxn ang="0">
                    <a:pos x="58" y="64"/>
                  </a:cxn>
                  <a:cxn ang="0">
                    <a:pos x="51" y="54"/>
                  </a:cxn>
                  <a:cxn ang="0">
                    <a:pos x="58" y="8"/>
                  </a:cxn>
                  <a:cxn ang="0">
                    <a:pos x="58" y="8"/>
                  </a:cxn>
                  <a:cxn ang="0">
                    <a:pos x="65" y="54"/>
                  </a:cxn>
                  <a:cxn ang="0">
                    <a:pos x="58" y="64"/>
                  </a:cxn>
                  <a:cxn ang="0">
                    <a:pos x="87" y="64"/>
                  </a:cxn>
                  <a:cxn ang="0">
                    <a:pos x="87" y="44"/>
                  </a:cxn>
                  <a:cxn ang="0">
                    <a:pos x="91" y="64"/>
                  </a:cxn>
                  <a:cxn ang="0">
                    <a:pos x="114" y="64"/>
                  </a:cxn>
                  <a:cxn ang="0">
                    <a:pos x="77" y="5"/>
                  </a:cxn>
                  <a:cxn ang="0">
                    <a:pos x="76" y="5"/>
                  </a:cxn>
                  <a:cxn ang="0">
                    <a:pos x="65" y="0"/>
                  </a:cxn>
                  <a:cxn ang="0">
                    <a:pos x="58" y="7"/>
                  </a:cxn>
                  <a:cxn ang="0">
                    <a:pos x="51" y="0"/>
                  </a:cxn>
                  <a:cxn ang="0">
                    <a:pos x="51" y="0"/>
                  </a:cxn>
                  <a:cxn ang="0">
                    <a:pos x="40" y="5"/>
                  </a:cxn>
                  <a:cxn ang="0">
                    <a:pos x="39" y="5"/>
                  </a:cxn>
                  <a:cxn ang="0">
                    <a:pos x="2" y="64"/>
                  </a:cxn>
                  <a:cxn ang="0">
                    <a:pos x="25" y="64"/>
                  </a:cxn>
                  <a:cxn ang="0">
                    <a:pos x="25" y="64"/>
                  </a:cxn>
                  <a:cxn ang="0">
                    <a:pos x="25" y="64"/>
                  </a:cxn>
                </a:cxnLst>
                <a:rect l="0" t="0" r="r" b="b"/>
                <a:pathLst>
                  <a:path w="116" h="64">
                    <a:moveTo>
                      <a:pt x="25" y="64"/>
                    </a:moveTo>
                    <a:cubicBezTo>
                      <a:pt x="24" y="56"/>
                      <a:pt x="26" y="49"/>
                      <a:pt x="29" y="4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90" y="49"/>
                      <a:pt x="92" y="56"/>
                      <a:pt x="91" y="64"/>
                    </a:cubicBezTo>
                    <a:cubicBezTo>
                      <a:pt x="114" y="64"/>
                      <a:pt x="114" y="64"/>
                      <a:pt x="114" y="64"/>
                    </a:cubicBezTo>
                    <a:cubicBezTo>
                      <a:pt x="116" y="29"/>
                      <a:pt x="88" y="12"/>
                      <a:pt x="77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2" y="2"/>
                      <a:pt x="69" y="1"/>
                      <a:pt x="65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7" y="1"/>
                      <a:pt x="44" y="2"/>
                      <a:pt x="40" y="5"/>
                    </a:cubicBezTo>
                    <a:cubicBezTo>
                      <a:pt x="40" y="5"/>
                      <a:pt x="39" y="5"/>
                      <a:pt x="39" y="5"/>
                    </a:cubicBezTo>
                    <a:cubicBezTo>
                      <a:pt x="28" y="12"/>
                      <a:pt x="0" y="29"/>
                      <a:pt x="2" y="64"/>
                    </a:cubicBezTo>
                    <a:lnTo>
                      <a:pt x="25" y="64"/>
                    </a:lnTo>
                    <a:close/>
                    <a:moveTo>
                      <a:pt x="25" y="64"/>
                    </a:moveTo>
                    <a:cubicBezTo>
                      <a:pt x="25" y="64"/>
                      <a:pt x="25" y="64"/>
                      <a:pt x="25" y="6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2" name="Freeform: Shape 32"/>
              <p:cNvSpPr/>
              <p:nvPr/>
            </p:nvSpPr>
            <p:spPr bwMode="auto">
              <a:xfrm>
                <a:off x="3929063" y="4003675"/>
                <a:ext cx="93663" cy="93662"/>
              </a:xfrm>
              <a:custGeom>
                <a:avLst/>
                <a:gdLst/>
                <a:ahLst/>
                <a:cxnLst>
                  <a:cxn ang="0">
                    <a:pos x="57" y="29"/>
                  </a:cxn>
                  <a:cxn ang="0">
                    <a:pos x="28" y="57"/>
                  </a:cxn>
                  <a:cxn ang="0">
                    <a:pos x="0" y="29"/>
                  </a:cxn>
                  <a:cxn ang="0">
                    <a:pos x="28" y="0"/>
                  </a:cxn>
                  <a:cxn ang="0">
                    <a:pos x="57" y="29"/>
                  </a:cxn>
                  <a:cxn ang="0">
                    <a:pos x="57" y="29"/>
                  </a:cxn>
                  <a:cxn ang="0">
                    <a:pos x="57" y="29"/>
                  </a:cxn>
                </a:cxnLst>
                <a:rect l="0" t="0" r="r" b="b"/>
                <a:pathLst>
                  <a:path w="57" h="57">
                    <a:moveTo>
                      <a:pt x="57" y="29"/>
                    </a:moveTo>
                    <a:cubicBezTo>
                      <a:pt x="57" y="45"/>
                      <a:pt x="44" y="57"/>
                      <a:pt x="28" y="57"/>
                    </a:cubicBezTo>
                    <a:cubicBezTo>
                      <a:pt x="13" y="57"/>
                      <a:pt x="0" y="45"/>
                      <a:pt x="0" y="29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lose/>
                    <a:moveTo>
                      <a:pt x="57" y="29"/>
                    </a:moveTo>
                    <a:cubicBezTo>
                      <a:pt x="57" y="29"/>
                      <a:pt x="57" y="29"/>
                      <a:pt x="57" y="2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3" name="Freeform: Shape 33"/>
              <p:cNvSpPr/>
              <p:nvPr/>
            </p:nvSpPr>
            <p:spPr bwMode="auto">
              <a:xfrm>
                <a:off x="3879850" y="4100513"/>
                <a:ext cx="192088" cy="106362"/>
              </a:xfrm>
              <a:custGeom>
                <a:avLst/>
                <a:gdLst/>
                <a:ahLst/>
                <a:cxnLst>
                  <a:cxn ang="0">
                    <a:pos x="25" y="64"/>
                  </a:cxn>
                  <a:cxn ang="0">
                    <a:pos x="29" y="44"/>
                  </a:cxn>
                  <a:cxn ang="0">
                    <a:pos x="29" y="64"/>
                  </a:cxn>
                  <a:cxn ang="0">
                    <a:pos x="58" y="64"/>
                  </a:cxn>
                  <a:cxn ang="0">
                    <a:pos x="51" y="54"/>
                  </a:cxn>
                  <a:cxn ang="0">
                    <a:pos x="58" y="8"/>
                  </a:cxn>
                  <a:cxn ang="0">
                    <a:pos x="58" y="8"/>
                  </a:cxn>
                  <a:cxn ang="0">
                    <a:pos x="65" y="54"/>
                  </a:cxn>
                  <a:cxn ang="0">
                    <a:pos x="59" y="64"/>
                  </a:cxn>
                  <a:cxn ang="0">
                    <a:pos x="88" y="64"/>
                  </a:cxn>
                  <a:cxn ang="0">
                    <a:pos x="88" y="44"/>
                  </a:cxn>
                  <a:cxn ang="0">
                    <a:pos x="92" y="64"/>
                  </a:cxn>
                  <a:cxn ang="0">
                    <a:pos x="114" y="64"/>
                  </a:cxn>
                  <a:cxn ang="0">
                    <a:pos x="77" y="5"/>
                  </a:cxn>
                  <a:cxn ang="0">
                    <a:pos x="76" y="5"/>
                  </a:cxn>
                  <a:cxn ang="0">
                    <a:pos x="66" y="0"/>
                  </a:cxn>
                  <a:cxn ang="0">
                    <a:pos x="58" y="7"/>
                  </a:cxn>
                  <a:cxn ang="0">
                    <a:pos x="52" y="0"/>
                  </a:cxn>
                  <a:cxn ang="0">
                    <a:pos x="51" y="0"/>
                  </a:cxn>
                  <a:cxn ang="0">
                    <a:pos x="41" y="5"/>
                  </a:cxn>
                  <a:cxn ang="0">
                    <a:pos x="39" y="5"/>
                  </a:cxn>
                  <a:cxn ang="0">
                    <a:pos x="3" y="64"/>
                  </a:cxn>
                  <a:cxn ang="0">
                    <a:pos x="25" y="64"/>
                  </a:cxn>
                  <a:cxn ang="0">
                    <a:pos x="25" y="64"/>
                  </a:cxn>
                  <a:cxn ang="0">
                    <a:pos x="25" y="64"/>
                  </a:cxn>
                </a:cxnLst>
                <a:rect l="0" t="0" r="r" b="b"/>
                <a:pathLst>
                  <a:path w="116" h="64">
                    <a:moveTo>
                      <a:pt x="25" y="64"/>
                    </a:moveTo>
                    <a:cubicBezTo>
                      <a:pt x="24" y="56"/>
                      <a:pt x="26" y="49"/>
                      <a:pt x="29" y="4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1" y="49"/>
                      <a:pt x="92" y="56"/>
                      <a:pt x="92" y="64"/>
                    </a:cubicBezTo>
                    <a:cubicBezTo>
                      <a:pt x="114" y="64"/>
                      <a:pt x="114" y="64"/>
                      <a:pt x="114" y="64"/>
                    </a:cubicBezTo>
                    <a:cubicBezTo>
                      <a:pt x="116" y="29"/>
                      <a:pt x="88" y="12"/>
                      <a:pt x="77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3" y="2"/>
                      <a:pt x="69" y="1"/>
                      <a:pt x="66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8" y="1"/>
                      <a:pt x="44" y="2"/>
                      <a:pt x="41" y="5"/>
                    </a:cubicBezTo>
                    <a:cubicBezTo>
                      <a:pt x="40" y="5"/>
                      <a:pt x="40" y="5"/>
                      <a:pt x="39" y="5"/>
                    </a:cubicBezTo>
                    <a:cubicBezTo>
                      <a:pt x="28" y="12"/>
                      <a:pt x="0" y="29"/>
                      <a:pt x="3" y="64"/>
                    </a:cubicBezTo>
                    <a:lnTo>
                      <a:pt x="25" y="64"/>
                    </a:lnTo>
                    <a:close/>
                    <a:moveTo>
                      <a:pt x="25" y="64"/>
                    </a:moveTo>
                    <a:cubicBezTo>
                      <a:pt x="25" y="64"/>
                      <a:pt x="25" y="64"/>
                      <a:pt x="25" y="6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4" name="Rectangle 34"/>
              <p:cNvSpPr/>
              <p:nvPr/>
            </p:nvSpPr>
            <p:spPr bwMode="auto">
              <a:xfrm>
                <a:off x="3681413" y="4222750"/>
                <a:ext cx="542925" cy="6667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5" name="Freeform: Shape 35"/>
              <p:cNvSpPr/>
              <p:nvPr/>
            </p:nvSpPr>
            <p:spPr bwMode="auto">
              <a:xfrm>
                <a:off x="3795713" y="3709988"/>
                <a:ext cx="177800" cy="179387"/>
              </a:xfrm>
              <a:custGeom>
                <a:avLst/>
                <a:gdLst/>
                <a:ahLst/>
                <a:cxnLst>
                  <a:cxn ang="0">
                    <a:pos x="103" y="61"/>
                  </a:cxn>
                  <a:cxn ang="0">
                    <a:pos x="97" y="59"/>
                  </a:cxn>
                  <a:cxn ang="0">
                    <a:pos x="97" y="46"/>
                  </a:cxn>
                  <a:cxn ang="0">
                    <a:pos x="102" y="44"/>
                  </a:cxn>
                  <a:cxn ang="0">
                    <a:pos x="105" y="35"/>
                  </a:cxn>
                  <a:cxn ang="0">
                    <a:pos x="102" y="28"/>
                  </a:cxn>
                  <a:cxn ang="0">
                    <a:pos x="93" y="24"/>
                  </a:cxn>
                  <a:cxn ang="0">
                    <a:pos x="88" y="27"/>
                  </a:cxn>
                  <a:cxn ang="0">
                    <a:pos x="78" y="18"/>
                  </a:cxn>
                  <a:cxn ang="0">
                    <a:pos x="81" y="13"/>
                  </a:cxn>
                  <a:cxn ang="0">
                    <a:pos x="76" y="4"/>
                  </a:cxn>
                  <a:cxn ang="0">
                    <a:pos x="69" y="1"/>
                  </a:cxn>
                  <a:cxn ang="0">
                    <a:pos x="60" y="5"/>
                  </a:cxn>
                  <a:cxn ang="0">
                    <a:pos x="58" y="11"/>
                  </a:cxn>
                  <a:cxn ang="0">
                    <a:pos x="46" y="11"/>
                  </a:cxn>
                  <a:cxn ang="0">
                    <a:pos x="43" y="6"/>
                  </a:cxn>
                  <a:cxn ang="0">
                    <a:pos x="34" y="3"/>
                  </a:cxn>
                  <a:cxn ang="0">
                    <a:pos x="27" y="6"/>
                  </a:cxn>
                  <a:cxn ang="0">
                    <a:pos x="24" y="15"/>
                  </a:cxn>
                  <a:cxn ang="0">
                    <a:pos x="26" y="20"/>
                  </a:cxn>
                  <a:cxn ang="0">
                    <a:pos x="18" y="30"/>
                  </a:cxn>
                  <a:cxn ang="0">
                    <a:pos x="12" y="28"/>
                  </a:cxn>
                  <a:cxn ang="0">
                    <a:pos x="3" y="32"/>
                  </a:cxn>
                  <a:cxn ang="0">
                    <a:pos x="1" y="39"/>
                  </a:cxn>
                  <a:cxn ang="0">
                    <a:pos x="1" y="44"/>
                  </a:cxn>
                  <a:cxn ang="0">
                    <a:pos x="5" y="48"/>
                  </a:cxn>
                  <a:cxn ang="0">
                    <a:pos x="10" y="50"/>
                  </a:cxn>
                  <a:cxn ang="0">
                    <a:pos x="11" y="62"/>
                  </a:cxn>
                  <a:cxn ang="0">
                    <a:pos x="5" y="65"/>
                  </a:cxn>
                  <a:cxn ang="0">
                    <a:pos x="2" y="74"/>
                  </a:cxn>
                  <a:cxn ang="0">
                    <a:pos x="5" y="81"/>
                  </a:cxn>
                  <a:cxn ang="0">
                    <a:pos x="14" y="84"/>
                  </a:cxn>
                  <a:cxn ang="0">
                    <a:pos x="20" y="82"/>
                  </a:cxn>
                  <a:cxn ang="0">
                    <a:pos x="29" y="90"/>
                  </a:cxn>
                  <a:cxn ang="0">
                    <a:pos x="27" y="96"/>
                  </a:cxn>
                  <a:cxn ang="0">
                    <a:pos x="27" y="101"/>
                  </a:cxn>
                  <a:cxn ang="0">
                    <a:pos x="31" y="105"/>
                  </a:cxn>
                  <a:cxn ang="0">
                    <a:pos x="38" y="107"/>
                  </a:cxn>
                  <a:cxn ang="0">
                    <a:pos x="43" y="107"/>
                  </a:cxn>
                  <a:cxn ang="0">
                    <a:pos x="47" y="103"/>
                  </a:cxn>
                  <a:cxn ang="0">
                    <a:pos x="49" y="98"/>
                  </a:cxn>
                  <a:cxn ang="0">
                    <a:pos x="62" y="97"/>
                  </a:cxn>
                  <a:cxn ang="0">
                    <a:pos x="64" y="103"/>
                  </a:cxn>
                  <a:cxn ang="0">
                    <a:pos x="73" y="106"/>
                  </a:cxn>
                  <a:cxn ang="0">
                    <a:pos x="80" y="103"/>
                  </a:cxn>
                  <a:cxn ang="0">
                    <a:pos x="84" y="94"/>
                  </a:cxn>
                  <a:cxn ang="0">
                    <a:pos x="81" y="88"/>
                  </a:cxn>
                  <a:cxn ang="0">
                    <a:pos x="90" y="79"/>
                  </a:cxn>
                  <a:cxn ang="0">
                    <a:pos x="95" y="81"/>
                  </a:cxn>
                  <a:cxn ang="0">
                    <a:pos x="101" y="81"/>
                  </a:cxn>
                  <a:cxn ang="0">
                    <a:pos x="104" y="77"/>
                  </a:cxn>
                  <a:cxn ang="0">
                    <a:pos x="107" y="70"/>
                  </a:cxn>
                  <a:cxn ang="0">
                    <a:pos x="103" y="61"/>
                  </a:cxn>
                  <a:cxn ang="0">
                    <a:pos x="65" y="79"/>
                  </a:cxn>
                  <a:cxn ang="0">
                    <a:pos x="54" y="81"/>
                  </a:cxn>
                  <a:cxn ang="0">
                    <a:pos x="29" y="66"/>
                  </a:cxn>
                  <a:cxn ang="0">
                    <a:pos x="42" y="30"/>
                  </a:cxn>
                  <a:cxn ang="0">
                    <a:pos x="54" y="27"/>
                  </a:cxn>
                  <a:cxn ang="0">
                    <a:pos x="78" y="43"/>
                  </a:cxn>
                  <a:cxn ang="0">
                    <a:pos x="65" y="79"/>
                  </a:cxn>
                  <a:cxn ang="0">
                    <a:pos x="65" y="79"/>
                  </a:cxn>
                  <a:cxn ang="0">
                    <a:pos x="65" y="79"/>
                  </a:cxn>
                </a:cxnLst>
                <a:rect l="0" t="0" r="r" b="b"/>
                <a:pathLst>
                  <a:path w="108" h="108">
                    <a:moveTo>
                      <a:pt x="103" y="61"/>
                    </a:moveTo>
                    <a:cubicBezTo>
                      <a:pt x="97" y="59"/>
                      <a:pt x="97" y="59"/>
                      <a:pt x="97" y="59"/>
                    </a:cubicBezTo>
                    <a:cubicBezTo>
                      <a:pt x="98" y="55"/>
                      <a:pt x="97" y="51"/>
                      <a:pt x="97" y="46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06" y="42"/>
                      <a:pt x="107" y="38"/>
                      <a:pt x="105" y="35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24"/>
                      <a:pt x="97" y="23"/>
                      <a:pt x="93" y="24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5" y="24"/>
                      <a:pt x="82" y="21"/>
                      <a:pt x="78" y="18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2" y="9"/>
                      <a:pt x="80" y="5"/>
                      <a:pt x="76" y="4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6" y="0"/>
                      <a:pt x="62" y="2"/>
                      <a:pt x="60" y="5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4" y="10"/>
                      <a:pt x="50" y="11"/>
                      <a:pt x="46" y="11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2"/>
                      <a:pt x="38" y="1"/>
                      <a:pt x="34" y="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4" y="7"/>
                      <a:pt x="22" y="11"/>
                      <a:pt x="24" y="15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3" y="23"/>
                      <a:pt x="20" y="26"/>
                      <a:pt x="18" y="3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9" y="26"/>
                      <a:pt x="4" y="28"/>
                      <a:pt x="3" y="32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41"/>
                      <a:pt x="0" y="42"/>
                      <a:pt x="1" y="44"/>
                    </a:cubicBezTo>
                    <a:cubicBezTo>
                      <a:pt x="2" y="46"/>
                      <a:pt x="3" y="47"/>
                      <a:pt x="5" y="48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4"/>
                      <a:pt x="10" y="58"/>
                      <a:pt x="11" y="62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2" y="66"/>
                      <a:pt x="0" y="71"/>
                      <a:pt x="2" y="74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7" y="84"/>
                      <a:pt x="11" y="86"/>
                      <a:pt x="14" y="84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5"/>
                      <a:pt x="26" y="88"/>
                      <a:pt x="29" y="90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6" y="98"/>
                      <a:pt x="26" y="100"/>
                      <a:pt x="27" y="101"/>
                    </a:cubicBezTo>
                    <a:cubicBezTo>
                      <a:pt x="28" y="103"/>
                      <a:pt x="29" y="104"/>
                      <a:pt x="31" y="105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40" y="108"/>
                      <a:pt x="42" y="108"/>
                      <a:pt x="43" y="107"/>
                    </a:cubicBezTo>
                    <a:cubicBezTo>
                      <a:pt x="45" y="107"/>
                      <a:pt x="46" y="105"/>
                      <a:pt x="47" y="103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53" y="98"/>
                      <a:pt x="57" y="98"/>
                      <a:pt x="62" y="97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66" y="106"/>
                      <a:pt x="70" y="108"/>
                      <a:pt x="73" y="106"/>
                    </a:cubicBezTo>
                    <a:cubicBezTo>
                      <a:pt x="80" y="103"/>
                      <a:pt x="80" y="103"/>
                      <a:pt x="80" y="103"/>
                    </a:cubicBezTo>
                    <a:cubicBezTo>
                      <a:pt x="84" y="101"/>
                      <a:pt x="85" y="97"/>
                      <a:pt x="84" y="94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4" y="86"/>
                      <a:pt x="87" y="82"/>
                      <a:pt x="90" y="79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7" y="82"/>
                      <a:pt x="99" y="82"/>
                      <a:pt x="101" y="81"/>
                    </a:cubicBezTo>
                    <a:cubicBezTo>
                      <a:pt x="102" y="80"/>
                      <a:pt x="104" y="79"/>
                      <a:pt x="104" y="77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08" y="66"/>
                      <a:pt x="106" y="62"/>
                      <a:pt x="103" y="61"/>
                    </a:cubicBezTo>
                    <a:close/>
                    <a:moveTo>
                      <a:pt x="65" y="79"/>
                    </a:moveTo>
                    <a:cubicBezTo>
                      <a:pt x="61" y="81"/>
                      <a:pt x="58" y="81"/>
                      <a:pt x="54" y="81"/>
                    </a:cubicBezTo>
                    <a:cubicBezTo>
                      <a:pt x="43" y="81"/>
                      <a:pt x="33" y="75"/>
                      <a:pt x="29" y="66"/>
                    </a:cubicBezTo>
                    <a:cubicBezTo>
                      <a:pt x="23" y="52"/>
                      <a:pt x="29" y="36"/>
                      <a:pt x="42" y="30"/>
                    </a:cubicBezTo>
                    <a:cubicBezTo>
                      <a:pt x="46" y="28"/>
                      <a:pt x="50" y="27"/>
                      <a:pt x="54" y="27"/>
                    </a:cubicBezTo>
                    <a:cubicBezTo>
                      <a:pt x="64" y="27"/>
                      <a:pt x="74" y="33"/>
                      <a:pt x="78" y="43"/>
                    </a:cubicBezTo>
                    <a:cubicBezTo>
                      <a:pt x="85" y="57"/>
                      <a:pt x="79" y="73"/>
                      <a:pt x="65" y="79"/>
                    </a:cubicBezTo>
                    <a:close/>
                    <a:moveTo>
                      <a:pt x="65" y="79"/>
                    </a:moveTo>
                    <a:cubicBezTo>
                      <a:pt x="65" y="79"/>
                      <a:pt x="65" y="79"/>
                      <a:pt x="65" y="7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</p:grpSp>
      <p:cxnSp>
        <p:nvCxnSpPr>
          <p:cNvPr id="36" name="直接连接符 35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7980" y="971793"/>
            <a:ext cx="914402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文鼎中特广告体" panose="020B0602010101010101" pitchFamily="33" charset="-122"/>
                <a:ea typeface="文鼎中特广告体" panose="020B0602010101010101" pitchFamily="33" charset="-122"/>
              </a:rPr>
              <a:t>标题四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文鼎中特广告体" panose="020B0602010101010101" pitchFamily="33" charset="-122"/>
              <a:ea typeface="文鼎中特广告体" panose="020B0602010101010101" pitchFamily="33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2950" y="0"/>
            <a:ext cx="3086100" cy="504816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39238" y="716306"/>
            <a:ext cx="1071062" cy="412708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10300" y="592207"/>
            <a:ext cx="800219" cy="42511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点击输入标题</a:t>
            </a:r>
            <a:endParaRPr lang="zh-CN" altLang="en-US" sz="4000" dirty="0">
              <a:solidFill>
                <a:schemeClr val="bg1"/>
              </a:solidFill>
              <a:latin typeface="汉仪国强行书W" panose="00020600040101010101" pitchFamily="18" charset="-122"/>
              <a:ea typeface="汉仪国强行书W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210300" y="716306"/>
            <a:ext cx="0" cy="3449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ounded Rectangle 262"/>
          <p:cNvSpPr/>
          <p:nvPr/>
        </p:nvSpPr>
        <p:spPr>
          <a:xfrm>
            <a:off x="5181600" y="3381080"/>
            <a:ext cx="1626485" cy="1571920"/>
          </a:xfrm>
          <a:prstGeom prst="roundRect">
            <a:avLst>
              <a:gd name="adj" fmla="val 809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4" name="Rounded Rectangle 263"/>
          <p:cNvSpPr/>
          <p:nvPr/>
        </p:nvSpPr>
        <p:spPr>
          <a:xfrm>
            <a:off x="721362" y="2006602"/>
            <a:ext cx="3884063" cy="1323372"/>
          </a:xfrm>
          <a:prstGeom prst="roundRect">
            <a:avLst>
              <a:gd name="adj" fmla="val 8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865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Ensure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fermentum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magna.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Aliquam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euismod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endomondo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endParaRPr lang="en-US" sz="1400" dirty="0"/>
          </a:p>
        </p:txBody>
      </p:sp>
      <p:sp>
        <p:nvSpPr>
          <p:cNvPr id="265" name="Rounded Rectangle 264"/>
          <p:cNvSpPr/>
          <p:nvPr/>
        </p:nvSpPr>
        <p:spPr>
          <a:xfrm>
            <a:off x="721362" y="3492839"/>
            <a:ext cx="3884063" cy="1323372"/>
          </a:xfrm>
          <a:prstGeom prst="roundRect">
            <a:avLst>
              <a:gd name="adj" fmla="val 809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86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Texture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 quam dolor, tempor ac gravida sit amet, porta fermentum magna. Aliquam euismod  endomondo.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endParaRPr lang="en-US" sz="1400"/>
          </a:p>
        </p:txBody>
      </p:sp>
      <p:sp>
        <p:nvSpPr>
          <p:cNvPr id="266" name="Rounded Rectangle 265"/>
          <p:cNvSpPr/>
          <p:nvPr/>
        </p:nvSpPr>
        <p:spPr>
          <a:xfrm>
            <a:off x="721362" y="4981331"/>
            <a:ext cx="3884063" cy="1323372"/>
          </a:xfrm>
          <a:prstGeom prst="roundRect">
            <a:avLst>
              <a:gd name="adj" fmla="val 8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865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System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fermentum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magna.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Aliquam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euismod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endomondo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5232843" y="4324492"/>
            <a:ext cx="152400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Unique</a:t>
            </a:r>
            <a:endParaRPr lang="en-US" sz="1465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13928" y="3666097"/>
            <a:ext cx="961829" cy="658395"/>
            <a:chOff x="2324100" y="1814513"/>
            <a:chExt cx="266700" cy="182563"/>
          </a:xfrm>
          <a:solidFill>
            <a:schemeClr val="bg1"/>
          </a:solidFill>
        </p:grpSpPr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7416802" y="2006602"/>
            <a:ext cx="3884063" cy="1323372"/>
          </a:xfrm>
          <a:prstGeom prst="roundRect">
            <a:avLst>
              <a:gd name="adj" fmla="val 8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865" b="1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Portfolio 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 quam dolor, tempor ac gravida sit amet, porta fermentum magna. Aliquam euismod  endomondo.</a:t>
            </a:r>
            <a:endParaRPr lang="en-US" sz="140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endParaRPr lang="en-US" sz="1400"/>
          </a:p>
        </p:txBody>
      </p:sp>
      <p:sp>
        <p:nvSpPr>
          <p:cNvPr id="19" name="Rounded Rectangle 18"/>
          <p:cNvSpPr/>
          <p:nvPr/>
        </p:nvSpPr>
        <p:spPr>
          <a:xfrm>
            <a:off x="7416802" y="3492839"/>
            <a:ext cx="3884063" cy="1323372"/>
          </a:xfrm>
          <a:prstGeom prst="roundRect">
            <a:avLst>
              <a:gd name="adj" fmla="val 809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865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Mechanic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fermentum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magna.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Aliquam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euismod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endomondo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7416802" y="4981331"/>
            <a:ext cx="3884063" cy="1323372"/>
          </a:xfrm>
          <a:prstGeom prst="roundRect">
            <a:avLst>
              <a:gd name="adj" fmla="val 8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865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Double Sheep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Vivamus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quam dolor,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 gravida sit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porta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fermentum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magna.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Aliquam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euismod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endomondo</a:t>
            </a:r>
            <a:r>
              <a:rPr lang="en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/>
            <a:endParaRPr lang="en-US" sz="1400" dirty="0"/>
          </a:p>
        </p:txBody>
      </p:sp>
      <p:cxnSp>
        <p:nvCxnSpPr>
          <p:cNvPr id="9" name="Straight Connector 8"/>
          <p:cNvCxnSpPr>
            <a:stCxn id="263" idx="1"/>
            <a:endCxn id="265" idx="3"/>
          </p:cNvCxnSpPr>
          <p:nvPr/>
        </p:nvCxnSpPr>
        <p:spPr>
          <a:xfrm flipH="1" flipV="1">
            <a:off x="4605425" y="4154525"/>
            <a:ext cx="576177" cy="1251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3" idx="3"/>
            <a:endCxn id="19" idx="1"/>
          </p:cNvCxnSpPr>
          <p:nvPr/>
        </p:nvCxnSpPr>
        <p:spPr>
          <a:xfrm flipV="1">
            <a:off x="6808085" y="4154525"/>
            <a:ext cx="608715" cy="1251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63" idx="1"/>
            <a:endCxn id="264" idx="3"/>
          </p:cNvCxnSpPr>
          <p:nvPr/>
        </p:nvCxnSpPr>
        <p:spPr>
          <a:xfrm flipH="1" flipV="1">
            <a:off x="4605425" y="2668289"/>
            <a:ext cx="576177" cy="14987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63" idx="3"/>
            <a:endCxn id="18" idx="1"/>
          </p:cNvCxnSpPr>
          <p:nvPr/>
        </p:nvCxnSpPr>
        <p:spPr>
          <a:xfrm flipV="1">
            <a:off x="6808085" y="2668289"/>
            <a:ext cx="608715" cy="14987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63" idx="1"/>
            <a:endCxn id="266" idx="3"/>
          </p:cNvCxnSpPr>
          <p:nvPr/>
        </p:nvCxnSpPr>
        <p:spPr>
          <a:xfrm flipH="1">
            <a:off x="4605425" y="4167042"/>
            <a:ext cx="576177" cy="14759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63" idx="3"/>
            <a:endCxn id="20" idx="1"/>
          </p:cNvCxnSpPr>
          <p:nvPr/>
        </p:nvCxnSpPr>
        <p:spPr>
          <a:xfrm>
            <a:off x="6808085" y="4167042"/>
            <a:ext cx="608715" cy="14759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64" grpId="0" animBg="1"/>
      <p:bldP spid="265" grpId="0" animBg="1"/>
      <p:bldP spid="266" grpId="0" animBg="1"/>
      <p:bldP spid="12" grpId="0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2305" y="2121535"/>
            <a:ext cx="10720705" cy="3373755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18809" y="50800"/>
            <a:ext cx="1954381" cy="110799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目录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43723" y="1158796"/>
            <a:ext cx="5466396" cy="76309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en-GB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448973" y="1158796"/>
            <a:ext cx="33601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26964" y="2574981"/>
            <a:ext cx="509298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01 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点击输入标题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汉仪国强行书W" panose="00020600040101010101" pitchFamily="18" charset="-122"/>
              <a:ea typeface="汉仪国强行书W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73190" y="2574981"/>
            <a:ext cx="509298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02 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点击输入标题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汉仪国强行书W" panose="00020600040101010101" pitchFamily="18" charset="-122"/>
              <a:ea typeface="汉仪国强行书W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6964" y="3959854"/>
            <a:ext cx="509298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03 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点击输入标题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汉仪国强行书W" panose="00020600040101010101" pitchFamily="18" charset="-122"/>
              <a:ea typeface="汉仪国强行书W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3190" y="3959854"/>
            <a:ext cx="509298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04 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点击输入标题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汉仪国强行书W" panose="00020600040101010101" pitchFamily="18" charset="-122"/>
              <a:ea typeface="汉仪国强行书W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5391" y="670149"/>
            <a:ext cx="2588359" cy="2700300"/>
            <a:chOff x="319299" y="2023393"/>
            <a:chExt cx="2694674" cy="2811214"/>
          </a:xfrm>
        </p:grpSpPr>
        <p:sp>
          <p:nvSpPr>
            <p:cNvPr id="40" name="任意多边形 46"/>
            <p:cNvSpPr/>
            <p:nvPr/>
          </p:nvSpPr>
          <p:spPr bwMode="auto">
            <a:xfrm>
              <a:off x="319299" y="2023393"/>
              <a:ext cx="2694674" cy="2811214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1" name="任意多边形 47"/>
            <p:cNvSpPr/>
            <p:nvPr/>
          </p:nvSpPr>
          <p:spPr bwMode="auto">
            <a:xfrm>
              <a:off x="495297" y="2208906"/>
              <a:ext cx="2342678" cy="2417598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2" name="任意多边形 48"/>
            <p:cNvSpPr/>
            <p:nvPr/>
          </p:nvSpPr>
          <p:spPr bwMode="auto">
            <a:xfrm>
              <a:off x="777132" y="2161338"/>
              <a:ext cx="1779008" cy="533941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121920" tIns="60960" rIns="121920" bIns="60960" anchor="ctr" anchorCtr="1" compatLnSpc="1">
              <a:normAutofit/>
            </a:bodyPr>
            <a:lstStyle/>
            <a:p>
              <a:pPr algn="ctr"/>
              <a:r>
                <a:rPr lang="zh-CN" altLang="en-US" sz="2135" b="1">
                  <a:solidFill>
                    <a:schemeClr val="bg1"/>
                  </a:solidFill>
                </a:rPr>
                <a:t>关键词</a:t>
              </a:r>
              <a:endParaRPr lang="zh-CN" altLang="en-US" sz="2135" b="1">
                <a:solidFill>
                  <a:schemeClr val="bg1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30566" y="3140968"/>
              <a:ext cx="2272138" cy="834458"/>
              <a:chOff x="347395" y="3094952"/>
              <a:chExt cx="2364229" cy="834458"/>
            </a:xfrm>
          </p:grpSpPr>
          <p:sp>
            <p:nvSpPr>
              <p:cNvPr id="44" name="文本框 50"/>
              <p:cNvSpPr txBox="1"/>
              <p:nvPr/>
            </p:nvSpPr>
            <p:spPr>
              <a:xfrm>
                <a:off x="347395" y="3341175"/>
                <a:ext cx="2364229" cy="588235"/>
              </a:xfrm>
              <a:prstGeom prst="rect">
                <a:avLst/>
              </a:prstGeom>
              <a:noFill/>
            </p:spPr>
            <p:txBody>
              <a:bodyPr wrap="square" lIns="96000" tIns="0" rIns="96000" bIns="0">
                <a:normAutofit fontScale="92500" lnSpcReduction="20000"/>
              </a:bodyPr>
              <a:lstStyle/>
              <a:p>
                <a:pPr algn="ctr" defTabSz="121793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33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47396" y="3094952"/>
                <a:ext cx="2364228" cy="246221"/>
              </a:xfrm>
              <a:prstGeom prst="rect">
                <a:avLst/>
              </a:prstGeom>
            </p:spPr>
            <p:txBody>
              <a:bodyPr wrap="none" lIns="96000" tIns="0" rIns="96000" bIns="0">
                <a:normAutofit fontScale="77500" lnSpcReduction="20000"/>
              </a:bodyPr>
              <a:lstStyle/>
              <a:p>
                <a:pPr algn="ctr" defTabSz="1217930">
                  <a:lnSpc>
                    <a:spcPct val="110000"/>
                  </a:lnSpc>
                  <a:spcBef>
                    <a:spcPct val="0"/>
                  </a:spcBef>
                  <a:defRPr/>
                </a:pPr>
                <a:r>
                  <a:rPr lang="zh-CN" altLang="en-US" sz="2135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2135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801822" y="670149"/>
            <a:ext cx="2588359" cy="2700300"/>
            <a:chOff x="3272208" y="2023393"/>
            <a:chExt cx="2694674" cy="2811214"/>
          </a:xfrm>
        </p:grpSpPr>
        <p:sp>
          <p:nvSpPr>
            <p:cNvPr id="34" name="任意多边形 40"/>
            <p:cNvSpPr/>
            <p:nvPr/>
          </p:nvSpPr>
          <p:spPr bwMode="auto">
            <a:xfrm>
              <a:off x="3272208" y="2023393"/>
              <a:ext cx="2694674" cy="2811214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任意多边形 41"/>
            <p:cNvSpPr/>
            <p:nvPr/>
          </p:nvSpPr>
          <p:spPr bwMode="auto">
            <a:xfrm>
              <a:off x="3448206" y="2208905"/>
              <a:ext cx="2342678" cy="2417597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6" name="任意多边形 42"/>
            <p:cNvSpPr/>
            <p:nvPr/>
          </p:nvSpPr>
          <p:spPr bwMode="auto">
            <a:xfrm>
              <a:off x="3730041" y="2161338"/>
              <a:ext cx="1779008" cy="533941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none" lIns="121920" tIns="60960" rIns="121920" bIns="60960" anchor="ctr" anchorCtr="1" compatLnSpc="1">
              <a:normAutofit/>
            </a:bodyPr>
            <a:lstStyle/>
            <a:p>
              <a:pPr algn="ctr"/>
              <a:r>
                <a:rPr lang="zh-CN" altLang="en-US" sz="2135" b="1">
                  <a:solidFill>
                    <a:schemeClr val="bg1"/>
                  </a:solidFill>
                </a:rPr>
                <a:t>关键词</a:t>
              </a:r>
              <a:endParaRPr lang="zh-CN" altLang="en-US" sz="2135" b="1">
                <a:solidFill>
                  <a:schemeClr val="bg1"/>
                </a:solidFill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483476" y="3140968"/>
              <a:ext cx="2272138" cy="834458"/>
              <a:chOff x="347396" y="3094952"/>
              <a:chExt cx="2364229" cy="834458"/>
            </a:xfrm>
          </p:grpSpPr>
          <p:sp>
            <p:nvSpPr>
              <p:cNvPr id="38" name="文本框 44"/>
              <p:cNvSpPr txBox="1"/>
              <p:nvPr/>
            </p:nvSpPr>
            <p:spPr>
              <a:xfrm>
                <a:off x="347396" y="3341174"/>
                <a:ext cx="2364229" cy="588236"/>
              </a:xfrm>
              <a:prstGeom prst="rect">
                <a:avLst/>
              </a:prstGeom>
              <a:noFill/>
            </p:spPr>
            <p:txBody>
              <a:bodyPr wrap="square" lIns="96000" tIns="0" rIns="96000" bIns="0">
                <a:normAutofit fontScale="92500" lnSpcReduction="20000"/>
              </a:bodyPr>
              <a:lstStyle/>
              <a:p>
                <a:pPr algn="ctr" defTabSz="121793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3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3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33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47396" y="3094952"/>
                <a:ext cx="2364228" cy="246221"/>
              </a:xfrm>
              <a:prstGeom prst="rect">
                <a:avLst/>
              </a:prstGeom>
            </p:spPr>
            <p:txBody>
              <a:bodyPr wrap="none" lIns="96000" tIns="0" rIns="96000" bIns="0">
                <a:normAutofit fontScale="77500" lnSpcReduction="20000"/>
              </a:bodyPr>
              <a:lstStyle/>
              <a:p>
                <a:pPr algn="ctr" defTabSz="1217930">
                  <a:lnSpc>
                    <a:spcPct val="110000"/>
                  </a:lnSpc>
                  <a:spcBef>
                    <a:spcPct val="0"/>
                  </a:spcBef>
                  <a:defRPr/>
                </a:pPr>
                <a:r>
                  <a:rPr lang="zh-CN" altLang="en-US" sz="2135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2135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658251" y="670149"/>
            <a:ext cx="2588359" cy="2700300"/>
            <a:chOff x="6225118" y="2023393"/>
            <a:chExt cx="2694674" cy="2811214"/>
          </a:xfrm>
        </p:grpSpPr>
        <p:sp>
          <p:nvSpPr>
            <p:cNvPr id="28" name="任意多边形 34"/>
            <p:cNvSpPr/>
            <p:nvPr/>
          </p:nvSpPr>
          <p:spPr bwMode="auto">
            <a:xfrm>
              <a:off x="6225118" y="2023393"/>
              <a:ext cx="2694674" cy="2811214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9" name="任意多边形 35"/>
            <p:cNvSpPr/>
            <p:nvPr/>
          </p:nvSpPr>
          <p:spPr bwMode="auto">
            <a:xfrm>
              <a:off x="6401116" y="2208905"/>
              <a:ext cx="2342678" cy="2417597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0" name="任意多边形 36"/>
            <p:cNvSpPr/>
            <p:nvPr/>
          </p:nvSpPr>
          <p:spPr bwMode="auto">
            <a:xfrm>
              <a:off x="6682951" y="2161338"/>
              <a:ext cx="1779008" cy="533941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none" lIns="121920" tIns="60960" rIns="121920" bIns="60960" anchor="ctr" anchorCtr="1" compatLnSpc="1">
              <a:normAutofit/>
            </a:bodyPr>
            <a:lstStyle/>
            <a:p>
              <a:pPr algn="ctr"/>
              <a:r>
                <a:rPr lang="zh-CN" altLang="en-US" sz="2135" b="1">
                  <a:solidFill>
                    <a:schemeClr val="bg1"/>
                  </a:solidFill>
                </a:rPr>
                <a:t>关键词</a:t>
              </a:r>
              <a:endParaRPr lang="zh-CN" altLang="en-US" sz="2135" b="1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436385" y="3140968"/>
              <a:ext cx="2272138" cy="834458"/>
              <a:chOff x="347396" y="3094952"/>
              <a:chExt cx="2364229" cy="834458"/>
            </a:xfrm>
          </p:grpSpPr>
          <p:sp>
            <p:nvSpPr>
              <p:cNvPr id="32" name="文本框 38"/>
              <p:cNvSpPr txBox="1"/>
              <p:nvPr/>
            </p:nvSpPr>
            <p:spPr>
              <a:xfrm>
                <a:off x="347396" y="3341174"/>
                <a:ext cx="2364229" cy="588236"/>
              </a:xfrm>
              <a:prstGeom prst="rect">
                <a:avLst/>
              </a:prstGeom>
              <a:noFill/>
            </p:spPr>
            <p:txBody>
              <a:bodyPr wrap="square" lIns="96000" tIns="0" rIns="96000" bIns="0">
                <a:normAutofit fontScale="92500" lnSpcReduction="20000"/>
              </a:bodyPr>
              <a:lstStyle/>
              <a:p>
                <a:pPr algn="ctr" defTabSz="121793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33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47396" y="3094952"/>
                <a:ext cx="2364228" cy="246221"/>
              </a:xfrm>
              <a:prstGeom prst="rect">
                <a:avLst/>
              </a:prstGeom>
            </p:spPr>
            <p:txBody>
              <a:bodyPr wrap="none" lIns="96000" tIns="0" rIns="96000" bIns="0">
                <a:normAutofit fontScale="77500" lnSpcReduction="20000"/>
              </a:bodyPr>
              <a:lstStyle/>
              <a:p>
                <a:pPr algn="ctr" defTabSz="1217930">
                  <a:lnSpc>
                    <a:spcPct val="110000"/>
                  </a:lnSpc>
                  <a:spcBef>
                    <a:spcPct val="0"/>
                  </a:spcBef>
                  <a:defRPr/>
                </a:pPr>
                <a:r>
                  <a:rPr lang="zh-CN" altLang="en-US" sz="2135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2135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945391" y="3487553"/>
            <a:ext cx="2588359" cy="2700300"/>
            <a:chOff x="319299" y="2023393"/>
            <a:chExt cx="2694674" cy="2811214"/>
          </a:xfrm>
        </p:grpSpPr>
        <p:sp>
          <p:nvSpPr>
            <p:cNvPr id="22" name="任意多边形 53"/>
            <p:cNvSpPr/>
            <p:nvPr/>
          </p:nvSpPr>
          <p:spPr bwMode="auto">
            <a:xfrm>
              <a:off x="319299" y="2023393"/>
              <a:ext cx="2694674" cy="2811214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3" name="任意多边形 54"/>
            <p:cNvSpPr/>
            <p:nvPr/>
          </p:nvSpPr>
          <p:spPr bwMode="auto">
            <a:xfrm>
              <a:off x="495297" y="2208905"/>
              <a:ext cx="2342678" cy="2417597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4" name="任意多边形 55"/>
            <p:cNvSpPr/>
            <p:nvPr/>
          </p:nvSpPr>
          <p:spPr bwMode="auto">
            <a:xfrm>
              <a:off x="777132" y="2161338"/>
              <a:ext cx="1779008" cy="533941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121920" tIns="60960" rIns="121920" bIns="60960" anchor="ctr" anchorCtr="1" compatLnSpc="1">
              <a:normAutofit/>
            </a:bodyPr>
            <a:lstStyle/>
            <a:p>
              <a:pPr algn="ctr"/>
              <a:r>
                <a:rPr lang="zh-CN" altLang="en-US" sz="2135" b="1">
                  <a:solidFill>
                    <a:schemeClr val="bg1"/>
                  </a:solidFill>
                </a:rPr>
                <a:t>关键词</a:t>
              </a:r>
              <a:endParaRPr lang="zh-CN" altLang="en-US" sz="2135" b="1">
                <a:solidFill>
                  <a:schemeClr val="bg1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30567" y="3140968"/>
              <a:ext cx="2272138" cy="834458"/>
              <a:chOff x="347396" y="3094952"/>
              <a:chExt cx="2364229" cy="834458"/>
            </a:xfrm>
          </p:grpSpPr>
          <p:sp>
            <p:nvSpPr>
              <p:cNvPr id="26" name="文本框 57"/>
              <p:cNvSpPr txBox="1"/>
              <p:nvPr/>
            </p:nvSpPr>
            <p:spPr>
              <a:xfrm>
                <a:off x="347396" y="3341174"/>
                <a:ext cx="2364229" cy="588236"/>
              </a:xfrm>
              <a:prstGeom prst="rect">
                <a:avLst/>
              </a:prstGeom>
              <a:noFill/>
            </p:spPr>
            <p:txBody>
              <a:bodyPr wrap="square" lIns="96000" tIns="0" rIns="96000" bIns="0">
                <a:normAutofit fontScale="92500" lnSpcReduction="20000"/>
              </a:bodyPr>
              <a:lstStyle/>
              <a:p>
                <a:pPr algn="ctr" defTabSz="121793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33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47396" y="3094952"/>
                <a:ext cx="2364228" cy="246221"/>
              </a:xfrm>
              <a:prstGeom prst="rect">
                <a:avLst/>
              </a:prstGeom>
            </p:spPr>
            <p:txBody>
              <a:bodyPr wrap="none" lIns="96000" tIns="0" rIns="96000" bIns="0">
                <a:normAutofit fontScale="77500" lnSpcReduction="20000"/>
              </a:bodyPr>
              <a:lstStyle/>
              <a:p>
                <a:pPr algn="ctr" defTabSz="1217930">
                  <a:lnSpc>
                    <a:spcPct val="110000"/>
                  </a:lnSpc>
                  <a:spcBef>
                    <a:spcPct val="0"/>
                  </a:spcBef>
                  <a:defRPr/>
                </a:pPr>
                <a:r>
                  <a:rPr lang="zh-CN" altLang="en-US" sz="2135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2135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4801822" y="3487553"/>
            <a:ext cx="2588359" cy="2700300"/>
            <a:chOff x="3272208" y="2023393"/>
            <a:chExt cx="2694674" cy="2811214"/>
          </a:xfrm>
        </p:grpSpPr>
        <p:sp>
          <p:nvSpPr>
            <p:cNvPr id="16" name="任意多边形 60"/>
            <p:cNvSpPr/>
            <p:nvPr/>
          </p:nvSpPr>
          <p:spPr bwMode="auto">
            <a:xfrm>
              <a:off x="3272208" y="2023393"/>
              <a:ext cx="2694674" cy="2811214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" name="任意多边形 61"/>
            <p:cNvSpPr/>
            <p:nvPr/>
          </p:nvSpPr>
          <p:spPr bwMode="auto">
            <a:xfrm>
              <a:off x="3448206" y="2208905"/>
              <a:ext cx="2342678" cy="2417597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8" name="任意多边形 62"/>
            <p:cNvSpPr/>
            <p:nvPr/>
          </p:nvSpPr>
          <p:spPr bwMode="auto">
            <a:xfrm>
              <a:off x="3730041" y="2161338"/>
              <a:ext cx="1779008" cy="533941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none" lIns="121920" tIns="60960" rIns="121920" bIns="60960" anchor="ctr" anchorCtr="1" compatLnSpc="1">
              <a:normAutofit/>
            </a:bodyPr>
            <a:lstStyle/>
            <a:p>
              <a:pPr algn="ctr"/>
              <a:r>
                <a:rPr lang="zh-CN" altLang="en-US" sz="2135" b="1">
                  <a:solidFill>
                    <a:schemeClr val="bg1"/>
                  </a:solidFill>
                </a:rPr>
                <a:t>关键词</a:t>
              </a:r>
              <a:endParaRPr lang="zh-CN" altLang="en-US" sz="2135" b="1">
                <a:solidFill>
                  <a:schemeClr val="bg1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483476" y="3140968"/>
              <a:ext cx="2272138" cy="834458"/>
              <a:chOff x="347396" y="3094952"/>
              <a:chExt cx="2364229" cy="834458"/>
            </a:xfrm>
          </p:grpSpPr>
          <p:sp>
            <p:nvSpPr>
              <p:cNvPr id="20" name="文本框 64"/>
              <p:cNvSpPr txBox="1"/>
              <p:nvPr/>
            </p:nvSpPr>
            <p:spPr>
              <a:xfrm>
                <a:off x="347396" y="3341174"/>
                <a:ext cx="2364229" cy="588236"/>
              </a:xfrm>
              <a:prstGeom prst="rect">
                <a:avLst/>
              </a:prstGeom>
              <a:noFill/>
            </p:spPr>
            <p:txBody>
              <a:bodyPr wrap="square" lIns="96000" tIns="0" rIns="96000" bIns="0">
                <a:normAutofit fontScale="92500" lnSpcReduction="20000"/>
              </a:bodyPr>
              <a:lstStyle/>
              <a:p>
                <a:pPr algn="ctr" defTabSz="121793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33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347396" y="3094952"/>
                <a:ext cx="2364228" cy="246221"/>
              </a:xfrm>
              <a:prstGeom prst="rect">
                <a:avLst/>
              </a:prstGeom>
            </p:spPr>
            <p:txBody>
              <a:bodyPr wrap="none" lIns="96000" tIns="0" rIns="96000" bIns="0">
                <a:normAutofit fontScale="77500" lnSpcReduction="20000"/>
              </a:bodyPr>
              <a:lstStyle/>
              <a:p>
                <a:pPr algn="ctr" defTabSz="1217930">
                  <a:lnSpc>
                    <a:spcPct val="110000"/>
                  </a:lnSpc>
                  <a:spcBef>
                    <a:spcPct val="0"/>
                  </a:spcBef>
                  <a:defRPr/>
                </a:pPr>
                <a:r>
                  <a:rPr lang="zh-CN" altLang="en-US" sz="2135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2135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8658251" y="3487553"/>
            <a:ext cx="2588359" cy="2700300"/>
            <a:chOff x="6225118" y="2023393"/>
            <a:chExt cx="2694674" cy="2811214"/>
          </a:xfrm>
        </p:grpSpPr>
        <p:sp>
          <p:nvSpPr>
            <p:cNvPr id="10" name="任意多边形 67"/>
            <p:cNvSpPr/>
            <p:nvPr/>
          </p:nvSpPr>
          <p:spPr bwMode="auto">
            <a:xfrm>
              <a:off x="6225118" y="2023393"/>
              <a:ext cx="2694674" cy="2811214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1" name="任意多边形 68"/>
            <p:cNvSpPr/>
            <p:nvPr/>
          </p:nvSpPr>
          <p:spPr bwMode="auto">
            <a:xfrm>
              <a:off x="6401116" y="2208905"/>
              <a:ext cx="2342678" cy="2417597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2" name="任意多边形 69"/>
            <p:cNvSpPr/>
            <p:nvPr/>
          </p:nvSpPr>
          <p:spPr bwMode="auto">
            <a:xfrm>
              <a:off x="6682951" y="2161338"/>
              <a:ext cx="1779008" cy="533941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none" lIns="121920" tIns="60960" rIns="121920" bIns="60960" anchor="ctr" anchorCtr="1" compatLnSpc="1">
              <a:normAutofit/>
            </a:bodyPr>
            <a:lstStyle/>
            <a:p>
              <a:pPr algn="ctr"/>
              <a:r>
                <a:rPr lang="zh-CN" altLang="en-US" sz="2135" b="1">
                  <a:solidFill>
                    <a:schemeClr val="bg1"/>
                  </a:solidFill>
                </a:rPr>
                <a:t>关键词</a:t>
              </a:r>
              <a:endParaRPr lang="zh-CN" altLang="en-US" sz="2135" b="1">
                <a:solidFill>
                  <a:schemeClr val="bg1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436385" y="3140968"/>
              <a:ext cx="2272138" cy="834458"/>
              <a:chOff x="347396" y="3094952"/>
              <a:chExt cx="2364229" cy="834458"/>
            </a:xfrm>
          </p:grpSpPr>
          <p:sp>
            <p:nvSpPr>
              <p:cNvPr id="14" name="文本框 71"/>
              <p:cNvSpPr txBox="1"/>
              <p:nvPr/>
            </p:nvSpPr>
            <p:spPr>
              <a:xfrm>
                <a:off x="347396" y="3341174"/>
                <a:ext cx="2364229" cy="588236"/>
              </a:xfrm>
              <a:prstGeom prst="rect">
                <a:avLst/>
              </a:prstGeom>
              <a:noFill/>
            </p:spPr>
            <p:txBody>
              <a:bodyPr wrap="square" lIns="96000" tIns="0" rIns="96000" bIns="0">
                <a:normAutofit fontScale="92500" lnSpcReduction="20000"/>
              </a:bodyPr>
              <a:lstStyle/>
              <a:p>
                <a:pPr algn="ctr" defTabSz="121793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335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  <a:endParaRPr lang="zh-CN" altLang="en-US" sz="133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7396" y="3094952"/>
                <a:ext cx="2364228" cy="246221"/>
              </a:xfrm>
              <a:prstGeom prst="rect">
                <a:avLst/>
              </a:prstGeom>
            </p:spPr>
            <p:txBody>
              <a:bodyPr wrap="none" lIns="96000" tIns="0" rIns="96000" bIns="0">
                <a:normAutofit fontScale="77500" lnSpcReduction="20000"/>
              </a:bodyPr>
              <a:lstStyle/>
              <a:p>
                <a:pPr algn="ctr" defTabSz="1217930">
                  <a:lnSpc>
                    <a:spcPct val="110000"/>
                  </a:lnSpc>
                  <a:spcBef>
                    <a:spcPct val="0"/>
                  </a:spcBef>
                  <a:defRPr/>
                </a:pPr>
                <a:r>
                  <a:rPr lang="zh-CN" altLang="en-US" sz="2135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2135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46" name="直接连接符 45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48662d7-d91f-4646-b05c-be50bde6d88a"/>
          <p:cNvGrpSpPr>
            <a:grpSpLocks noChangeAspect="1"/>
          </p:cNvGrpSpPr>
          <p:nvPr/>
        </p:nvGrpSpPr>
        <p:grpSpPr>
          <a:xfrm>
            <a:off x="-106343" y="1301363"/>
            <a:ext cx="12416212" cy="4870879"/>
            <a:chOff x="-106344" y="1301362"/>
            <a:chExt cx="12416212" cy="4870879"/>
          </a:xfrm>
        </p:grpSpPr>
        <p:sp>
          <p:nvSpPr>
            <p:cNvPr id="4" name="Freeform: Shape 1"/>
            <p:cNvSpPr/>
            <p:nvPr/>
          </p:nvSpPr>
          <p:spPr bwMode="auto">
            <a:xfrm>
              <a:off x="-106344" y="2331368"/>
              <a:ext cx="12416212" cy="3593960"/>
            </a:xfrm>
            <a:custGeom>
              <a:avLst/>
              <a:gdLst>
                <a:gd name="T0" fmla="*/ 6336 w 6336"/>
                <a:gd name="T1" fmla="*/ 0 h 1834"/>
                <a:gd name="T2" fmla="*/ 3168 w 6336"/>
                <a:gd name="T3" fmla="*/ 1763 h 1834"/>
                <a:gd name="T4" fmla="*/ 0 w 6336"/>
                <a:gd name="T5" fmla="*/ 0 h 1834"/>
                <a:gd name="T6" fmla="*/ 0 w 6336"/>
                <a:gd name="T7" fmla="*/ 70 h 1834"/>
                <a:gd name="T8" fmla="*/ 3168 w 6336"/>
                <a:gd name="T9" fmla="*/ 1834 h 1834"/>
                <a:gd name="T10" fmla="*/ 6336 w 6336"/>
                <a:gd name="T11" fmla="*/ 70 h 1834"/>
                <a:gd name="T12" fmla="*/ 6336 w 6336"/>
                <a:gd name="T13" fmla="*/ 0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36" h="1834">
                  <a:moveTo>
                    <a:pt x="6336" y="0"/>
                  </a:moveTo>
                  <a:lnTo>
                    <a:pt x="3168" y="1763"/>
                  </a:lnTo>
                  <a:lnTo>
                    <a:pt x="0" y="0"/>
                  </a:lnTo>
                  <a:lnTo>
                    <a:pt x="0" y="70"/>
                  </a:lnTo>
                  <a:lnTo>
                    <a:pt x="3168" y="1834"/>
                  </a:lnTo>
                  <a:lnTo>
                    <a:pt x="6336" y="70"/>
                  </a:lnTo>
                  <a:lnTo>
                    <a:pt x="63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: Shape 2"/>
            <p:cNvSpPr/>
            <p:nvPr/>
          </p:nvSpPr>
          <p:spPr bwMode="auto">
            <a:xfrm>
              <a:off x="-106344" y="1859097"/>
              <a:ext cx="12416212" cy="3595920"/>
            </a:xfrm>
            <a:custGeom>
              <a:avLst/>
              <a:gdLst>
                <a:gd name="T0" fmla="*/ 6336 w 6336"/>
                <a:gd name="T1" fmla="*/ 0 h 1835"/>
                <a:gd name="T2" fmla="*/ 3168 w 6336"/>
                <a:gd name="T3" fmla="*/ 1764 h 1835"/>
                <a:gd name="T4" fmla="*/ 0 w 6336"/>
                <a:gd name="T5" fmla="*/ 0 h 1835"/>
                <a:gd name="T6" fmla="*/ 0 w 6336"/>
                <a:gd name="T7" fmla="*/ 71 h 1835"/>
                <a:gd name="T8" fmla="*/ 3168 w 6336"/>
                <a:gd name="T9" fmla="*/ 1835 h 1835"/>
                <a:gd name="T10" fmla="*/ 6336 w 6336"/>
                <a:gd name="T11" fmla="*/ 71 h 1835"/>
                <a:gd name="T12" fmla="*/ 6336 w 6336"/>
                <a:gd name="T13" fmla="*/ 0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36" h="1835">
                  <a:moveTo>
                    <a:pt x="6336" y="0"/>
                  </a:moveTo>
                  <a:lnTo>
                    <a:pt x="3168" y="1764"/>
                  </a:lnTo>
                  <a:lnTo>
                    <a:pt x="0" y="0"/>
                  </a:lnTo>
                  <a:lnTo>
                    <a:pt x="0" y="71"/>
                  </a:lnTo>
                  <a:lnTo>
                    <a:pt x="3168" y="1835"/>
                  </a:lnTo>
                  <a:lnTo>
                    <a:pt x="6336" y="71"/>
                  </a:lnTo>
                  <a:lnTo>
                    <a:pt x="63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Group 3"/>
            <p:cNvGrpSpPr/>
            <p:nvPr/>
          </p:nvGrpSpPr>
          <p:grpSpPr>
            <a:xfrm>
              <a:off x="-106344" y="1859097"/>
              <a:ext cx="12416212" cy="4066231"/>
              <a:chOff x="-106344" y="1859097"/>
              <a:chExt cx="12416212" cy="4066231"/>
            </a:xfrm>
          </p:grpSpPr>
          <p:sp>
            <p:nvSpPr>
              <p:cNvPr id="48" name="Freeform: Shape 4"/>
              <p:cNvSpPr/>
              <p:nvPr/>
            </p:nvSpPr>
            <p:spPr bwMode="auto">
              <a:xfrm>
                <a:off x="-106344" y="2331368"/>
                <a:ext cx="12416212" cy="3593960"/>
              </a:xfrm>
              <a:custGeom>
                <a:avLst/>
                <a:gdLst>
                  <a:gd name="T0" fmla="*/ 6336 w 6336"/>
                  <a:gd name="T1" fmla="*/ 0 h 1834"/>
                  <a:gd name="T2" fmla="*/ 3168 w 6336"/>
                  <a:gd name="T3" fmla="*/ 1763 h 1834"/>
                  <a:gd name="T4" fmla="*/ 0 w 6336"/>
                  <a:gd name="T5" fmla="*/ 0 h 1834"/>
                  <a:gd name="T6" fmla="*/ 0 w 6336"/>
                  <a:gd name="T7" fmla="*/ 70 h 1834"/>
                  <a:gd name="T8" fmla="*/ 3168 w 6336"/>
                  <a:gd name="T9" fmla="*/ 1834 h 1834"/>
                  <a:gd name="T10" fmla="*/ 6336 w 6336"/>
                  <a:gd name="T11" fmla="*/ 70 h 1834"/>
                  <a:gd name="T12" fmla="*/ 6336 w 6336"/>
                  <a:gd name="T13" fmla="*/ 0 h 1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36" h="1834">
                    <a:moveTo>
                      <a:pt x="6336" y="0"/>
                    </a:moveTo>
                    <a:lnTo>
                      <a:pt x="3168" y="1763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3168" y="1834"/>
                    </a:lnTo>
                    <a:lnTo>
                      <a:pt x="6336" y="70"/>
                    </a:lnTo>
                    <a:lnTo>
                      <a:pt x="6336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: Shape 5"/>
              <p:cNvSpPr/>
              <p:nvPr/>
            </p:nvSpPr>
            <p:spPr bwMode="auto">
              <a:xfrm>
                <a:off x="-106344" y="1859097"/>
                <a:ext cx="12416212" cy="3595920"/>
              </a:xfrm>
              <a:custGeom>
                <a:avLst/>
                <a:gdLst>
                  <a:gd name="T0" fmla="*/ 6336 w 6336"/>
                  <a:gd name="T1" fmla="*/ 0 h 1835"/>
                  <a:gd name="T2" fmla="*/ 3168 w 6336"/>
                  <a:gd name="T3" fmla="*/ 1764 h 1835"/>
                  <a:gd name="T4" fmla="*/ 0 w 6336"/>
                  <a:gd name="T5" fmla="*/ 0 h 1835"/>
                  <a:gd name="T6" fmla="*/ 0 w 6336"/>
                  <a:gd name="T7" fmla="*/ 71 h 1835"/>
                  <a:gd name="T8" fmla="*/ 3168 w 6336"/>
                  <a:gd name="T9" fmla="*/ 1835 h 1835"/>
                  <a:gd name="T10" fmla="*/ 6336 w 6336"/>
                  <a:gd name="T11" fmla="*/ 71 h 1835"/>
                  <a:gd name="T12" fmla="*/ 6336 w 6336"/>
                  <a:gd name="T13" fmla="*/ 0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36" h="1835">
                    <a:moveTo>
                      <a:pt x="6336" y="0"/>
                    </a:moveTo>
                    <a:lnTo>
                      <a:pt x="3168" y="1764"/>
                    </a:lnTo>
                    <a:lnTo>
                      <a:pt x="0" y="0"/>
                    </a:lnTo>
                    <a:lnTo>
                      <a:pt x="0" y="71"/>
                    </a:lnTo>
                    <a:lnTo>
                      <a:pt x="3168" y="1835"/>
                    </a:lnTo>
                    <a:lnTo>
                      <a:pt x="6336" y="71"/>
                    </a:lnTo>
                    <a:lnTo>
                      <a:pt x="6336" y="0"/>
                    </a:lnTo>
                    <a:close/>
                  </a:path>
                </a:pathLst>
              </a:custGeom>
              <a:solidFill>
                <a:srgbClr val="F4F4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: Shape 6"/>
              <p:cNvSpPr/>
              <p:nvPr/>
            </p:nvSpPr>
            <p:spPr bwMode="auto">
              <a:xfrm>
                <a:off x="-106344" y="2098172"/>
                <a:ext cx="12416212" cy="3590041"/>
              </a:xfrm>
              <a:custGeom>
                <a:avLst/>
                <a:gdLst>
                  <a:gd name="T0" fmla="*/ 6336 w 6336"/>
                  <a:gd name="T1" fmla="*/ 0 h 1832"/>
                  <a:gd name="T2" fmla="*/ 3168 w 6336"/>
                  <a:gd name="T3" fmla="*/ 1761 h 1832"/>
                  <a:gd name="T4" fmla="*/ 0 w 6336"/>
                  <a:gd name="T5" fmla="*/ 0 h 1832"/>
                  <a:gd name="T6" fmla="*/ 0 w 6336"/>
                  <a:gd name="T7" fmla="*/ 70 h 1832"/>
                  <a:gd name="T8" fmla="*/ 3168 w 6336"/>
                  <a:gd name="T9" fmla="*/ 1832 h 1832"/>
                  <a:gd name="T10" fmla="*/ 6336 w 6336"/>
                  <a:gd name="T11" fmla="*/ 70 h 1832"/>
                  <a:gd name="T12" fmla="*/ 6336 w 6336"/>
                  <a:gd name="T13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36" h="1832">
                    <a:moveTo>
                      <a:pt x="6336" y="0"/>
                    </a:moveTo>
                    <a:lnTo>
                      <a:pt x="3168" y="1761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3168" y="1832"/>
                    </a:lnTo>
                    <a:lnTo>
                      <a:pt x="6336" y="70"/>
                    </a:lnTo>
                    <a:lnTo>
                      <a:pt x="6336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Freeform: Shape 7"/>
            <p:cNvSpPr/>
            <p:nvPr/>
          </p:nvSpPr>
          <p:spPr bwMode="auto">
            <a:xfrm>
              <a:off x="-106344" y="2098172"/>
              <a:ext cx="12416212" cy="3590041"/>
            </a:xfrm>
            <a:custGeom>
              <a:avLst/>
              <a:gdLst>
                <a:gd name="T0" fmla="*/ 6336 w 6336"/>
                <a:gd name="T1" fmla="*/ 0 h 1832"/>
                <a:gd name="T2" fmla="*/ 3168 w 6336"/>
                <a:gd name="T3" fmla="*/ 1761 h 1832"/>
                <a:gd name="T4" fmla="*/ 0 w 6336"/>
                <a:gd name="T5" fmla="*/ 0 h 1832"/>
                <a:gd name="T6" fmla="*/ 0 w 6336"/>
                <a:gd name="T7" fmla="*/ 70 h 1832"/>
                <a:gd name="T8" fmla="*/ 3168 w 6336"/>
                <a:gd name="T9" fmla="*/ 1832 h 1832"/>
                <a:gd name="T10" fmla="*/ 6336 w 6336"/>
                <a:gd name="T11" fmla="*/ 70 h 1832"/>
                <a:gd name="T12" fmla="*/ 6336 w 6336"/>
                <a:gd name="T13" fmla="*/ 0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36" h="1832">
                  <a:moveTo>
                    <a:pt x="6336" y="0"/>
                  </a:moveTo>
                  <a:lnTo>
                    <a:pt x="3168" y="1761"/>
                  </a:lnTo>
                  <a:lnTo>
                    <a:pt x="0" y="0"/>
                  </a:lnTo>
                  <a:lnTo>
                    <a:pt x="0" y="70"/>
                  </a:lnTo>
                  <a:lnTo>
                    <a:pt x="3168" y="1832"/>
                  </a:lnTo>
                  <a:lnTo>
                    <a:pt x="6336" y="70"/>
                  </a:lnTo>
                  <a:lnTo>
                    <a:pt x="63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87306" y="2456784"/>
              <a:ext cx="2090925" cy="1309032"/>
              <a:chOff x="687306" y="2456784"/>
              <a:chExt cx="2090925" cy="1309032"/>
            </a:xfrm>
          </p:grpSpPr>
          <p:sp>
            <p:nvSpPr>
              <p:cNvPr id="46" name="Freeform: Shape 9"/>
              <p:cNvSpPr/>
              <p:nvPr/>
            </p:nvSpPr>
            <p:spPr bwMode="auto">
              <a:xfrm>
                <a:off x="687306" y="2456784"/>
                <a:ext cx="2090925" cy="1162060"/>
              </a:xfrm>
              <a:custGeom>
                <a:avLst/>
                <a:gdLst>
                  <a:gd name="T0" fmla="*/ 468 w 485"/>
                  <a:gd name="T1" fmla="*/ 118 h 269"/>
                  <a:gd name="T2" fmla="*/ 468 w 485"/>
                  <a:gd name="T3" fmla="*/ 151 h 269"/>
                  <a:gd name="T4" fmla="*/ 272 w 485"/>
                  <a:gd name="T5" fmla="*/ 260 h 269"/>
                  <a:gd name="T6" fmla="*/ 213 w 485"/>
                  <a:gd name="T7" fmla="*/ 260 h 269"/>
                  <a:gd name="T8" fmla="*/ 17 w 485"/>
                  <a:gd name="T9" fmla="*/ 151 h 269"/>
                  <a:gd name="T10" fmla="*/ 17 w 485"/>
                  <a:gd name="T11" fmla="*/ 118 h 269"/>
                  <a:gd name="T12" fmla="*/ 213 w 485"/>
                  <a:gd name="T13" fmla="*/ 9 h 269"/>
                  <a:gd name="T14" fmla="*/ 272 w 485"/>
                  <a:gd name="T15" fmla="*/ 9 h 269"/>
                  <a:gd name="T16" fmla="*/ 468 w 485"/>
                  <a:gd name="T17" fmla="*/ 11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5" h="269">
                    <a:moveTo>
                      <a:pt x="468" y="118"/>
                    </a:moveTo>
                    <a:cubicBezTo>
                      <a:pt x="485" y="127"/>
                      <a:pt x="485" y="142"/>
                      <a:pt x="468" y="151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56" y="269"/>
                      <a:pt x="229" y="269"/>
                      <a:pt x="213" y="260"/>
                    </a:cubicBezTo>
                    <a:cubicBezTo>
                      <a:pt x="17" y="151"/>
                      <a:pt x="17" y="151"/>
                      <a:pt x="17" y="151"/>
                    </a:cubicBezTo>
                    <a:cubicBezTo>
                      <a:pt x="0" y="142"/>
                      <a:pt x="0" y="127"/>
                      <a:pt x="17" y="118"/>
                    </a:cubicBezTo>
                    <a:cubicBezTo>
                      <a:pt x="213" y="9"/>
                      <a:pt x="213" y="9"/>
                      <a:pt x="213" y="9"/>
                    </a:cubicBezTo>
                    <a:cubicBezTo>
                      <a:pt x="229" y="0"/>
                      <a:pt x="256" y="0"/>
                      <a:pt x="272" y="9"/>
                    </a:cubicBezTo>
                    <a:lnTo>
                      <a:pt x="468" y="1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: Shape 10"/>
              <p:cNvSpPr/>
              <p:nvPr/>
            </p:nvSpPr>
            <p:spPr bwMode="auto">
              <a:xfrm>
                <a:off x="704943" y="3038794"/>
                <a:ext cx="2055651" cy="727022"/>
              </a:xfrm>
              <a:custGeom>
                <a:avLst/>
                <a:gdLst>
                  <a:gd name="T0" fmla="*/ 477 w 477"/>
                  <a:gd name="T1" fmla="*/ 0 h 168"/>
                  <a:gd name="T2" fmla="*/ 464 w 477"/>
                  <a:gd name="T3" fmla="*/ 16 h 168"/>
                  <a:gd name="T4" fmla="*/ 268 w 477"/>
                  <a:gd name="T5" fmla="*/ 125 h 168"/>
                  <a:gd name="T6" fmla="*/ 209 w 477"/>
                  <a:gd name="T7" fmla="*/ 125 h 168"/>
                  <a:gd name="T8" fmla="*/ 13 w 477"/>
                  <a:gd name="T9" fmla="*/ 16 h 168"/>
                  <a:gd name="T10" fmla="*/ 0 w 477"/>
                  <a:gd name="T11" fmla="*/ 0 h 168"/>
                  <a:gd name="T12" fmla="*/ 0 w 477"/>
                  <a:gd name="T13" fmla="*/ 34 h 168"/>
                  <a:gd name="T14" fmla="*/ 13 w 477"/>
                  <a:gd name="T15" fmla="*/ 50 h 168"/>
                  <a:gd name="T16" fmla="*/ 209 w 477"/>
                  <a:gd name="T17" fmla="*/ 159 h 168"/>
                  <a:gd name="T18" fmla="*/ 268 w 477"/>
                  <a:gd name="T19" fmla="*/ 159 h 168"/>
                  <a:gd name="T20" fmla="*/ 464 w 477"/>
                  <a:gd name="T21" fmla="*/ 50 h 168"/>
                  <a:gd name="T22" fmla="*/ 477 w 477"/>
                  <a:gd name="T23" fmla="*/ 34 h 168"/>
                  <a:gd name="T24" fmla="*/ 477 w 477"/>
                  <a:gd name="T2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7" h="168">
                    <a:moveTo>
                      <a:pt x="477" y="0"/>
                    </a:moveTo>
                    <a:cubicBezTo>
                      <a:pt x="477" y="6"/>
                      <a:pt x="473" y="12"/>
                      <a:pt x="464" y="16"/>
                    </a:cubicBezTo>
                    <a:cubicBezTo>
                      <a:pt x="268" y="125"/>
                      <a:pt x="268" y="125"/>
                      <a:pt x="268" y="125"/>
                    </a:cubicBezTo>
                    <a:cubicBezTo>
                      <a:pt x="252" y="134"/>
                      <a:pt x="225" y="134"/>
                      <a:pt x="209" y="12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5" y="12"/>
                      <a:pt x="0" y="6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0"/>
                      <a:pt x="5" y="46"/>
                      <a:pt x="13" y="50"/>
                    </a:cubicBezTo>
                    <a:cubicBezTo>
                      <a:pt x="209" y="159"/>
                      <a:pt x="209" y="159"/>
                      <a:pt x="209" y="159"/>
                    </a:cubicBezTo>
                    <a:cubicBezTo>
                      <a:pt x="225" y="168"/>
                      <a:pt x="252" y="168"/>
                      <a:pt x="268" y="159"/>
                    </a:cubicBezTo>
                    <a:cubicBezTo>
                      <a:pt x="464" y="50"/>
                      <a:pt x="464" y="50"/>
                      <a:pt x="464" y="50"/>
                    </a:cubicBezTo>
                    <a:cubicBezTo>
                      <a:pt x="473" y="46"/>
                      <a:pt x="477" y="40"/>
                      <a:pt x="477" y="34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Group 11"/>
            <p:cNvGrpSpPr/>
            <p:nvPr/>
          </p:nvGrpSpPr>
          <p:grpSpPr>
            <a:xfrm>
              <a:off x="2872293" y="3661956"/>
              <a:ext cx="2087005" cy="1309033"/>
              <a:chOff x="2872293" y="3661956"/>
              <a:chExt cx="2087005" cy="1309033"/>
            </a:xfrm>
          </p:grpSpPr>
          <p:sp>
            <p:nvSpPr>
              <p:cNvPr id="44" name="Freeform: Shape 12"/>
              <p:cNvSpPr/>
              <p:nvPr/>
            </p:nvSpPr>
            <p:spPr bwMode="auto">
              <a:xfrm>
                <a:off x="2872293" y="3661956"/>
                <a:ext cx="2087005" cy="1162060"/>
              </a:xfrm>
              <a:custGeom>
                <a:avLst/>
                <a:gdLst>
                  <a:gd name="T0" fmla="*/ 468 w 484"/>
                  <a:gd name="T1" fmla="*/ 118 h 269"/>
                  <a:gd name="T2" fmla="*/ 468 w 484"/>
                  <a:gd name="T3" fmla="*/ 151 h 269"/>
                  <a:gd name="T4" fmla="*/ 272 w 484"/>
                  <a:gd name="T5" fmla="*/ 260 h 269"/>
                  <a:gd name="T6" fmla="*/ 212 w 484"/>
                  <a:gd name="T7" fmla="*/ 260 h 269"/>
                  <a:gd name="T8" fmla="*/ 16 w 484"/>
                  <a:gd name="T9" fmla="*/ 151 h 269"/>
                  <a:gd name="T10" fmla="*/ 16 w 484"/>
                  <a:gd name="T11" fmla="*/ 118 h 269"/>
                  <a:gd name="T12" fmla="*/ 212 w 484"/>
                  <a:gd name="T13" fmla="*/ 9 h 269"/>
                  <a:gd name="T14" fmla="*/ 272 w 484"/>
                  <a:gd name="T15" fmla="*/ 9 h 269"/>
                  <a:gd name="T16" fmla="*/ 468 w 484"/>
                  <a:gd name="T17" fmla="*/ 11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4" h="269">
                    <a:moveTo>
                      <a:pt x="468" y="118"/>
                    </a:moveTo>
                    <a:cubicBezTo>
                      <a:pt x="484" y="127"/>
                      <a:pt x="484" y="142"/>
                      <a:pt x="468" y="151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56" y="269"/>
                      <a:pt x="229" y="269"/>
                      <a:pt x="212" y="260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0" y="142"/>
                      <a:pt x="0" y="127"/>
                      <a:pt x="16" y="118"/>
                    </a:cubicBezTo>
                    <a:cubicBezTo>
                      <a:pt x="212" y="9"/>
                      <a:pt x="212" y="9"/>
                      <a:pt x="212" y="9"/>
                    </a:cubicBezTo>
                    <a:cubicBezTo>
                      <a:pt x="229" y="0"/>
                      <a:pt x="256" y="0"/>
                      <a:pt x="272" y="9"/>
                    </a:cubicBezTo>
                    <a:lnTo>
                      <a:pt x="468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: Shape 13"/>
              <p:cNvSpPr/>
              <p:nvPr/>
            </p:nvSpPr>
            <p:spPr bwMode="auto">
              <a:xfrm>
                <a:off x="2889929" y="4240047"/>
                <a:ext cx="2051732" cy="730942"/>
              </a:xfrm>
              <a:custGeom>
                <a:avLst/>
                <a:gdLst>
                  <a:gd name="T0" fmla="*/ 476 w 476"/>
                  <a:gd name="T1" fmla="*/ 0 h 169"/>
                  <a:gd name="T2" fmla="*/ 464 w 476"/>
                  <a:gd name="T3" fmla="*/ 17 h 169"/>
                  <a:gd name="T4" fmla="*/ 268 w 476"/>
                  <a:gd name="T5" fmla="*/ 126 h 169"/>
                  <a:gd name="T6" fmla="*/ 208 w 476"/>
                  <a:gd name="T7" fmla="*/ 126 h 169"/>
                  <a:gd name="T8" fmla="*/ 12 w 476"/>
                  <a:gd name="T9" fmla="*/ 17 h 169"/>
                  <a:gd name="T10" fmla="*/ 0 w 476"/>
                  <a:gd name="T11" fmla="*/ 0 h 169"/>
                  <a:gd name="T12" fmla="*/ 0 w 476"/>
                  <a:gd name="T13" fmla="*/ 34 h 169"/>
                  <a:gd name="T14" fmla="*/ 12 w 476"/>
                  <a:gd name="T15" fmla="*/ 51 h 169"/>
                  <a:gd name="T16" fmla="*/ 208 w 476"/>
                  <a:gd name="T17" fmla="*/ 160 h 169"/>
                  <a:gd name="T18" fmla="*/ 268 w 476"/>
                  <a:gd name="T19" fmla="*/ 160 h 169"/>
                  <a:gd name="T20" fmla="*/ 464 w 476"/>
                  <a:gd name="T21" fmla="*/ 51 h 169"/>
                  <a:gd name="T22" fmla="*/ 476 w 476"/>
                  <a:gd name="T23" fmla="*/ 34 h 169"/>
                  <a:gd name="T24" fmla="*/ 476 w 476"/>
                  <a:gd name="T25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6" h="169">
                    <a:moveTo>
                      <a:pt x="476" y="0"/>
                    </a:moveTo>
                    <a:cubicBezTo>
                      <a:pt x="476" y="6"/>
                      <a:pt x="472" y="12"/>
                      <a:pt x="464" y="17"/>
                    </a:cubicBezTo>
                    <a:cubicBezTo>
                      <a:pt x="268" y="126"/>
                      <a:pt x="268" y="126"/>
                      <a:pt x="268" y="126"/>
                    </a:cubicBezTo>
                    <a:cubicBezTo>
                      <a:pt x="252" y="135"/>
                      <a:pt x="225" y="135"/>
                      <a:pt x="208" y="12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4" y="12"/>
                      <a:pt x="0" y="6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0"/>
                      <a:pt x="4" y="46"/>
                      <a:pt x="12" y="51"/>
                    </a:cubicBezTo>
                    <a:cubicBezTo>
                      <a:pt x="208" y="160"/>
                      <a:pt x="208" y="160"/>
                      <a:pt x="208" y="160"/>
                    </a:cubicBezTo>
                    <a:cubicBezTo>
                      <a:pt x="225" y="169"/>
                      <a:pt x="252" y="169"/>
                      <a:pt x="268" y="160"/>
                    </a:cubicBezTo>
                    <a:cubicBezTo>
                      <a:pt x="464" y="51"/>
                      <a:pt x="464" y="51"/>
                      <a:pt x="464" y="51"/>
                    </a:cubicBezTo>
                    <a:cubicBezTo>
                      <a:pt x="472" y="46"/>
                      <a:pt x="476" y="40"/>
                      <a:pt x="476" y="34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Group 14"/>
            <p:cNvGrpSpPr/>
            <p:nvPr/>
          </p:nvGrpSpPr>
          <p:grpSpPr>
            <a:xfrm>
              <a:off x="5059239" y="4863209"/>
              <a:ext cx="2085046" cy="1309032"/>
              <a:chOff x="5059239" y="4863209"/>
              <a:chExt cx="2085046" cy="1309032"/>
            </a:xfrm>
          </p:grpSpPr>
          <p:sp>
            <p:nvSpPr>
              <p:cNvPr id="42" name="Freeform: Shape 15"/>
              <p:cNvSpPr/>
              <p:nvPr/>
            </p:nvSpPr>
            <p:spPr bwMode="auto">
              <a:xfrm>
                <a:off x="5059239" y="4863209"/>
                <a:ext cx="2085046" cy="1162060"/>
              </a:xfrm>
              <a:custGeom>
                <a:avLst/>
                <a:gdLst>
                  <a:gd name="T0" fmla="*/ 468 w 484"/>
                  <a:gd name="T1" fmla="*/ 118 h 269"/>
                  <a:gd name="T2" fmla="*/ 468 w 484"/>
                  <a:gd name="T3" fmla="*/ 151 h 269"/>
                  <a:gd name="T4" fmla="*/ 272 w 484"/>
                  <a:gd name="T5" fmla="*/ 260 h 269"/>
                  <a:gd name="T6" fmla="*/ 212 w 484"/>
                  <a:gd name="T7" fmla="*/ 260 h 269"/>
                  <a:gd name="T8" fmla="*/ 16 w 484"/>
                  <a:gd name="T9" fmla="*/ 151 h 269"/>
                  <a:gd name="T10" fmla="*/ 16 w 484"/>
                  <a:gd name="T11" fmla="*/ 118 h 269"/>
                  <a:gd name="T12" fmla="*/ 212 w 484"/>
                  <a:gd name="T13" fmla="*/ 9 h 269"/>
                  <a:gd name="T14" fmla="*/ 272 w 484"/>
                  <a:gd name="T15" fmla="*/ 9 h 269"/>
                  <a:gd name="T16" fmla="*/ 468 w 484"/>
                  <a:gd name="T17" fmla="*/ 11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4" h="269">
                    <a:moveTo>
                      <a:pt x="468" y="118"/>
                    </a:moveTo>
                    <a:cubicBezTo>
                      <a:pt x="484" y="127"/>
                      <a:pt x="484" y="142"/>
                      <a:pt x="468" y="151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55" y="269"/>
                      <a:pt x="229" y="269"/>
                      <a:pt x="212" y="260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0" y="142"/>
                      <a:pt x="0" y="127"/>
                      <a:pt x="16" y="118"/>
                    </a:cubicBezTo>
                    <a:cubicBezTo>
                      <a:pt x="212" y="9"/>
                      <a:pt x="212" y="9"/>
                      <a:pt x="212" y="9"/>
                    </a:cubicBezTo>
                    <a:cubicBezTo>
                      <a:pt x="229" y="0"/>
                      <a:pt x="255" y="0"/>
                      <a:pt x="272" y="9"/>
                    </a:cubicBezTo>
                    <a:lnTo>
                      <a:pt x="468" y="1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: Shape 16"/>
              <p:cNvSpPr/>
              <p:nvPr/>
            </p:nvSpPr>
            <p:spPr bwMode="auto">
              <a:xfrm>
                <a:off x="5074916" y="5445219"/>
                <a:ext cx="2053692" cy="727022"/>
              </a:xfrm>
              <a:custGeom>
                <a:avLst/>
                <a:gdLst>
                  <a:gd name="T0" fmla="*/ 476 w 476"/>
                  <a:gd name="T1" fmla="*/ 0 h 168"/>
                  <a:gd name="T2" fmla="*/ 464 w 476"/>
                  <a:gd name="T3" fmla="*/ 16 h 168"/>
                  <a:gd name="T4" fmla="*/ 268 w 476"/>
                  <a:gd name="T5" fmla="*/ 125 h 168"/>
                  <a:gd name="T6" fmla="*/ 208 w 476"/>
                  <a:gd name="T7" fmla="*/ 125 h 168"/>
                  <a:gd name="T8" fmla="*/ 12 w 476"/>
                  <a:gd name="T9" fmla="*/ 16 h 168"/>
                  <a:gd name="T10" fmla="*/ 0 w 476"/>
                  <a:gd name="T11" fmla="*/ 0 h 168"/>
                  <a:gd name="T12" fmla="*/ 0 w 476"/>
                  <a:gd name="T13" fmla="*/ 34 h 168"/>
                  <a:gd name="T14" fmla="*/ 12 w 476"/>
                  <a:gd name="T15" fmla="*/ 50 h 168"/>
                  <a:gd name="T16" fmla="*/ 208 w 476"/>
                  <a:gd name="T17" fmla="*/ 159 h 168"/>
                  <a:gd name="T18" fmla="*/ 268 w 476"/>
                  <a:gd name="T19" fmla="*/ 159 h 168"/>
                  <a:gd name="T20" fmla="*/ 464 w 476"/>
                  <a:gd name="T21" fmla="*/ 50 h 168"/>
                  <a:gd name="T22" fmla="*/ 476 w 476"/>
                  <a:gd name="T23" fmla="*/ 34 h 168"/>
                  <a:gd name="T24" fmla="*/ 476 w 476"/>
                  <a:gd name="T2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6" h="168">
                    <a:moveTo>
                      <a:pt x="476" y="0"/>
                    </a:moveTo>
                    <a:cubicBezTo>
                      <a:pt x="476" y="6"/>
                      <a:pt x="472" y="12"/>
                      <a:pt x="464" y="16"/>
                    </a:cubicBezTo>
                    <a:cubicBezTo>
                      <a:pt x="268" y="125"/>
                      <a:pt x="268" y="125"/>
                      <a:pt x="268" y="125"/>
                    </a:cubicBezTo>
                    <a:cubicBezTo>
                      <a:pt x="251" y="134"/>
                      <a:pt x="225" y="134"/>
                      <a:pt x="208" y="12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4" y="12"/>
                      <a:pt x="0" y="6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0"/>
                      <a:pt x="4" y="46"/>
                      <a:pt x="12" y="50"/>
                    </a:cubicBezTo>
                    <a:cubicBezTo>
                      <a:pt x="208" y="159"/>
                      <a:pt x="208" y="159"/>
                      <a:pt x="208" y="159"/>
                    </a:cubicBezTo>
                    <a:cubicBezTo>
                      <a:pt x="225" y="168"/>
                      <a:pt x="251" y="168"/>
                      <a:pt x="268" y="159"/>
                    </a:cubicBezTo>
                    <a:cubicBezTo>
                      <a:pt x="464" y="50"/>
                      <a:pt x="464" y="50"/>
                      <a:pt x="464" y="50"/>
                    </a:cubicBezTo>
                    <a:cubicBezTo>
                      <a:pt x="472" y="46"/>
                      <a:pt x="476" y="40"/>
                      <a:pt x="476" y="34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Group 17"/>
            <p:cNvGrpSpPr/>
            <p:nvPr/>
          </p:nvGrpSpPr>
          <p:grpSpPr>
            <a:xfrm>
              <a:off x="7240307" y="3661956"/>
              <a:ext cx="2090925" cy="1309033"/>
              <a:chOff x="7240307" y="3661956"/>
              <a:chExt cx="2090925" cy="1309033"/>
            </a:xfrm>
          </p:grpSpPr>
          <p:sp>
            <p:nvSpPr>
              <p:cNvPr id="40" name="Freeform: Shape 18"/>
              <p:cNvSpPr/>
              <p:nvPr/>
            </p:nvSpPr>
            <p:spPr bwMode="auto">
              <a:xfrm>
                <a:off x="7240307" y="3661956"/>
                <a:ext cx="2090925" cy="1162060"/>
              </a:xfrm>
              <a:custGeom>
                <a:avLst/>
                <a:gdLst>
                  <a:gd name="T0" fmla="*/ 469 w 485"/>
                  <a:gd name="T1" fmla="*/ 118 h 269"/>
                  <a:gd name="T2" fmla="*/ 469 w 485"/>
                  <a:gd name="T3" fmla="*/ 151 h 269"/>
                  <a:gd name="T4" fmla="*/ 272 w 485"/>
                  <a:gd name="T5" fmla="*/ 260 h 269"/>
                  <a:gd name="T6" fmla="*/ 213 w 485"/>
                  <a:gd name="T7" fmla="*/ 260 h 269"/>
                  <a:gd name="T8" fmla="*/ 17 w 485"/>
                  <a:gd name="T9" fmla="*/ 151 h 269"/>
                  <a:gd name="T10" fmla="*/ 17 w 485"/>
                  <a:gd name="T11" fmla="*/ 118 h 269"/>
                  <a:gd name="T12" fmla="*/ 213 w 485"/>
                  <a:gd name="T13" fmla="*/ 9 h 269"/>
                  <a:gd name="T14" fmla="*/ 272 w 485"/>
                  <a:gd name="T15" fmla="*/ 9 h 269"/>
                  <a:gd name="T16" fmla="*/ 469 w 485"/>
                  <a:gd name="T17" fmla="*/ 11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5" h="269">
                    <a:moveTo>
                      <a:pt x="469" y="118"/>
                    </a:moveTo>
                    <a:cubicBezTo>
                      <a:pt x="485" y="127"/>
                      <a:pt x="485" y="142"/>
                      <a:pt x="469" y="151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56" y="269"/>
                      <a:pt x="229" y="269"/>
                      <a:pt x="213" y="260"/>
                    </a:cubicBezTo>
                    <a:cubicBezTo>
                      <a:pt x="17" y="151"/>
                      <a:pt x="17" y="151"/>
                      <a:pt x="17" y="151"/>
                    </a:cubicBezTo>
                    <a:cubicBezTo>
                      <a:pt x="1" y="142"/>
                      <a:pt x="0" y="127"/>
                      <a:pt x="17" y="118"/>
                    </a:cubicBezTo>
                    <a:cubicBezTo>
                      <a:pt x="213" y="9"/>
                      <a:pt x="213" y="9"/>
                      <a:pt x="213" y="9"/>
                    </a:cubicBezTo>
                    <a:cubicBezTo>
                      <a:pt x="229" y="0"/>
                      <a:pt x="256" y="0"/>
                      <a:pt x="272" y="9"/>
                    </a:cubicBezTo>
                    <a:lnTo>
                      <a:pt x="469" y="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: Shape 19"/>
              <p:cNvSpPr/>
              <p:nvPr/>
            </p:nvSpPr>
            <p:spPr bwMode="auto">
              <a:xfrm>
                <a:off x="7261863" y="4240047"/>
                <a:ext cx="2051732" cy="730942"/>
              </a:xfrm>
              <a:custGeom>
                <a:avLst/>
                <a:gdLst>
                  <a:gd name="T0" fmla="*/ 476 w 476"/>
                  <a:gd name="T1" fmla="*/ 0 h 169"/>
                  <a:gd name="T2" fmla="*/ 464 w 476"/>
                  <a:gd name="T3" fmla="*/ 17 h 169"/>
                  <a:gd name="T4" fmla="*/ 267 w 476"/>
                  <a:gd name="T5" fmla="*/ 126 h 169"/>
                  <a:gd name="T6" fmla="*/ 208 w 476"/>
                  <a:gd name="T7" fmla="*/ 126 h 169"/>
                  <a:gd name="T8" fmla="*/ 12 w 476"/>
                  <a:gd name="T9" fmla="*/ 17 h 169"/>
                  <a:gd name="T10" fmla="*/ 0 w 476"/>
                  <a:gd name="T11" fmla="*/ 0 h 169"/>
                  <a:gd name="T12" fmla="*/ 0 w 476"/>
                  <a:gd name="T13" fmla="*/ 34 h 169"/>
                  <a:gd name="T14" fmla="*/ 12 w 476"/>
                  <a:gd name="T15" fmla="*/ 51 h 169"/>
                  <a:gd name="T16" fmla="*/ 208 w 476"/>
                  <a:gd name="T17" fmla="*/ 160 h 169"/>
                  <a:gd name="T18" fmla="*/ 267 w 476"/>
                  <a:gd name="T19" fmla="*/ 160 h 169"/>
                  <a:gd name="T20" fmla="*/ 464 w 476"/>
                  <a:gd name="T21" fmla="*/ 51 h 169"/>
                  <a:gd name="T22" fmla="*/ 476 w 476"/>
                  <a:gd name="T23" fmla="*/ 34 h 169"/>
                  <a:gd name="T24" fmla="*/ 476 w 476"/>
                  <a:gd name="T25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6" h="169">
                    <a:moveTo>
                      <a:pt x="476" y="0"/>
                    </a:moveTo>
                    <a:cubicBezTo>
                      <a:pt x="476" y="6"/>
                      <a:pt x="472" y="12"/>
                      <a:pt x="464" y="17"/>
                    </a:cubicBezTo>
                    <a:cubicBezTo>
                      <a:pt x="267" y="126"/>
                      <a:pt x="267" y="126"/>
                      <a:pt x="267" y="126"/>
                    </a:cubicBezTo>
                    <a:cubicBezTo>
                      <a:pt x="251" y="135"/>
                      <a:pt x="224" y="135"/>
                      <a:pt x="208" y="12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4" y="12"/>
                      <a:pt x="0" y="6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0"/>
                      <a:pt x="4" y="46"/>
                      <a:pt x="12" y="51"/>
                    </a:cubicBezTo>
                    <a:cubicBezTo>
                      <a:pt x="208" y="160"/>
                      <a:pt x="208" y="160"/>
                      <a:pt x="208" y="160"/>
                    </a:cubicBezTo>
                    <a:cubicBezTo>
                      <a:pt x="224" y="169"/>
                      <a:pt x="251" y="169"/>
                      <a:pt x="267" y="160"/>
                    </a:cubicBezTo>
                    <a:cubicBezTo>
                      <a:pt x="464" y="51"/>
                      <a:pt x="464" y="51"/>
                      <a:pt x="464" y="51"/>
                    </a:cubicBezTo>
                    <a:cubicBezTo>
                      <a:pt x="472" y="46"/>
                      <a:pt x="476" y="40"/>
                      <a:pt x="476" y="34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Group 20"/>
            <p:cNvGrpSpPr/>
            <p:nvPr/>
          </p:nvGrpSpPr>
          <p:grpSpPr>
            <a:xfrm>
              <a:off x="9425293" y="2456784"/>
              <a:ext cx="2090925" cy="1309032"/>
              <a:chOff x="9425293" y="2456784"/>
              <a:chExt cx="2090925" cy="1309032"/>
            </a:xfrm>
          </p:grpSpPr>
          <p:sp>
            <p:nvSpPr>
              <p:cNvPr id="38" name="Freeform: Shape 21"/>
              <p:cNvSpPr/>
              <p:nvPr/>
            </p:nvSpPr>
            <p:spPr bwMode="auto">
              <a:xfrm>
                <a:off x="9425293" y="2456784"/>
                <a:ext cx="2090925" cy="1162060"/>
              </a:xfrm>
              <a:custGeom>
                <a:avLst/>
                <a:gdLst>
                  <a:gd name="T0" fmla="*/ 468 w 485"/>
                  <a:gd name="T1" fmla="*/ 118 h 269"/>
                  <a:gd name="T2" fmla="*/ 468 w 485"/>
                  <a:gd name="T3" fmla="*/ 151 h 269"/>
                  <a:gd name="T4" fmla="*/ 272 w 485"/>
                  <a:gd name="T5" fmla="*/ 260 h 269"/>
                  <a:gd name="T6" fmla="*/ 213 w 485"/>
                  <a:gd name="T7" fmla="*/ 260 h 269"/>
                  <a:gd name="T8" fmla="*/ 17 w 485"/>
                  <a:gd name="T9" fmla="*/ 151 h 269"/>
                  <a:gd name="T10" fmla="*/ 17 w 485"/>
                  <a:gd name="T11" fmla="*/ 118 h 269"/>
                  <a:gd name="T12" fmla="*/ 213 w 485"/>
                  <a:gd name="T13" fmla="*/ 9 h 269"/>
                  <a:gd name="T14" fmla="*/ 272 w 485"/>
                  <a:gd name="T15" fmla="*/ 9 h 269"/>
                  <a:gd name="T16" fmla="*/ 468 w 485"/>
                  <a:gd name="T17" fmla="*/ 11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5" h="269">
                    <a:moveTo>
                      <a:pt x="468" y="118"/>
                    </a:moveTo>
                    <a:cubicBezTo>
                      <a:pt x="485" y="127"/>
                      <a:pt x="485" y="142"/>
                      <a:pt x="468" y="151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56" y="269"/>
                      <a:pt x="229" y="269"/>
                      <a:pt x="213" y="260"/>
                    </a:cubicBezTo>
                    <a:cubicBezTo>
                      <a:pt x="17" y="151"/>
                      <a:pt x="17" y="151"/>
                      <a:pt x="17" y="151"/>
                    </a:cubicBezTo>
                    <a:cubicBezTo>
                      <a:pt x="0" y="142"/>
                      <a:pt x="0" y="127"/>
                      <a:pt x="17" y="118"/>
                    </a:cubicBezTo>
                    <a:cubicBezTo>
                      <a:pt x="213" y="9"/>
                      <a:pt x="213" y="9"/>
                      <a:pt x="213" y="9"/>
                    </a:cubicBezTo>
                    <a:cubicBezTo>
                      <a:pt x="229" y="0"/>
                      <a:pt x="256" y="0"/>
                      <a:pt x="272" y="9"/>
                    </a:cubicBezTo>
                    <a:lnTo>
                      <a:pt x="468" y="1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: Shape 22"/>
              <p:cNvSpPr/>
              <p:nvPr/>
            </p:nvSpPr>
            <p:spPr bwMode="auto">
              <a:xfrm>
                <a:off x="9442930" y="3038794"/>
                <a:ext cx="2055651" cy="727022"/>
              </a:xfrm>
              <a:custGeom>
                <a:avLst/>
                <a:gdLst>
                  <a:gd name="T0" fmla="*/ 477 w 477"/>
                  <a:gd name="T1" fmla="*/ 0 h 168"/>
                  <a:gd name="T2" fmla="*/ 464 w 477"/>
                  <a:gd name="T3" fmla="*/ 16 h 168"/>
                  <a:gd name="T4" fmla="*/ 268 w 477"/>
                  <a:gd name="T5" fmla="*/ 125 h 168"/>
                  <a:gd name="T6" fmla="*/ 209 w 477"/>
                  <a:gd name="T7" fmla="*/ 125 h 168"/>
                  <a:gd name="T8" fmla="*/ 13 w 477"/>
                  <a:gd name="T9" fmla="*/ 16 h 168"/>
                  <a:gd name="T10" fmla="*/ 0 w 477"/>
                  <a:gd name="T11" fmla="*/ 0 h 168"/>
                  <a:gd name="T12" fmla="*/ 0 w 477"/>
                  <a:gd name="T13" fmla="*/ 34 h 168"/>
                  <a:gd name="T14" fmla="*/ 13 w 477"/>
                  <a:gd name="T15" fmla="*/ 50 h 168"/>
                  <a:gd name="T16" fmla="*/ 209 w 477"/>
                  <a:gd name="T17" fmla="*/ 159 h 168"/>
                  <a:gd name="T18" fmla="*/ 268 w 477"/>
                  <a:gd name="T19" fmla="*/ 159 h 168"/>
                  <a:gd name="T20" fmla="*/ 464 w 477"/>
                  <a:gd name="T21" fmla="*/ 50 h 168"/>
                  <a:gd name="T22" fmla="*/ 477 w 477"/>
                  <a:gd name="T23" fmla="*/ 34 h 168"/>
                  <a:gd name="T24" fmla="*/ 477 w 477"/>
                  <a:gd name="T2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7" h="168">
                    <a:moveTo>
                      <a:pt x="477" y="0"/>
                    </a:moveTo>
                    <a:cubicBezTo>
                      <a:pt x="477" y="6"/>
                      <a:pt x="472" y="12"/>
                      <a:pt x="464" y="16"/>
                    </a:cubicBezTo>
                    <a:cubicBezTo>
                      <a:pt x="268" y="125"/>
                      <a:pt x="268" y="125"/>
                      <a:pt x="268" y="125"/>
                    </a:cubicBezTo>
                    <a:cubicBezTo>
                      <a:pt x="252" y="134"/>
                      <a:pt x="225" y="134"/>
                      <a:pt x="209" y="12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4" y="12"/>
                      <a:pt x="0" y="6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0"/>
                      <a:pt x="4" y="46"/>
                      <a:pt x="13" y="50"/>
                    </a:cubicBezTo>
                    <a:cubicBezTo>
                      <a:pt x="209" y="159"/>
                      <a:pt x="209" y="159"/>
                      <a:pt x="209" y="159"/>
                    </a:cubicBezTo>
                    <a:cubicBezTo>
                      <a:pt x="225" y="168"/>
                      <a:pt x="252" y="168"/>
                      <a:pt x="268" y="159"/>
                    </a:cubicBezTo>
                    <a:cubicBezTo>
                      <a:pt x="464" y="50"/>
                      <a:pt x="464" y="50"/>
                      <a:pt x="464" y="50"/>
                    </a:cubicBezTo>
                    <a:cubicBezTo>
                      <a:pt x="472" y="46"/>
                      <a:pt x="477" y="40"/>
                      <a:pt x="477" y="34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Group 23"/>
            <p:cNvGrpSpPr/>
            <p:nvPr/>
          </p:nvGrpSpPr>
          <p:grpSpPr>
            <a:xfrm>
              <a:off x="3364160" y="3117179"/>
              <a:ext cx="1107191" cy="1111110"/>
              <a:chOff x="3364160" y="3117179"/>
              <a:chExt cx="1107191" cy="1111110"/>
            </a:xfrm>
          </p:grpSpPr>
          <p:sp>
            <p:nvSpPr>
              <p:cNvPr id="35" name="Oval 24"/>
              <p:cNvSpPr/>
              <p:nvPr/>
            </p:nvSpPr>
            <p:spPr bwMode="auto">
              <a:xfrm>
                <a:off x="3381796" y="3134816"/>
                <a:ext cx="1073877" cy="1075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: Shape 25"/>
              <p:cNvSpPr/>
              <p:nvPr/>
            </p:nvSpPr>
            <p:spPr bwMode="auto">
              <a:xfrm>
                <a:off x="3364160" y="3117179"/>
                <a:ext cx="1107191" cy="1111110"/>
              </a:xfrm>
              <a:custGeom>
                <a:avLst/>
                <a:gdLst>
                  <a:gd name="T0" fmla="*/ 128 w 257"/>
                  <a:gd name="T1" fmla="*/ 253 h 257"/>
                  <a:gd name="T2" fmla="*/ 128 w 257"/>
                  <a:gd name="T3" fmla="*/ 257 h 257"/>
                  <a:gd name="T4" fmla="*/ 257 w 257"/>
                  <a:gd name="T5" fmla="*/ 128 h 257"/>
                  <a:gd name="T6" fmla="*/ 128 w 257"/>
                  <a:gd name="T7" fmla="*/ 0 h 257"/>
                  <a:gd name="T8" fmla="*/ 0 w 257"/>
                  <a:gd name="T9" fmla="*/ 128 h 257"/>
                  <a:gd name="T10" fmla="*/ 128 w 257"/>
                  <a:gd name="T11" fmla="*/ 257 h 257"/>
                  <a:gd name="T12" fmla="*/ 128 w 257"/>
                  <a:gd name="T13" fmla="*/ 253 h 257"/>
                  <a:gd name="T14" fmla="*/ 128 w 257"/>
                  <a:gd name="T15" fmla="*/ 249 h 257"/>
                  <a:gd name="T16" fmla="*/ 43 w 257"/>
                  <a:gd name="T17" fmla="*/ 214 h 257"/>
                  <a:gd name="T18" fmla="*/ 8 w 257"/>
                  <a:gd name="T19" fmla="*/ 128 h 257"/>
                  <a:gd name="T20" fmla="*/ 43 w 257"/>
                  <a:gd name="T21" fmla="*/ 43 h 257"/>
                  <a:gd name="T22" fmla="*/ 128 w 257"/>
                  <a:gd name="T23" fmla="*/ 8 h 257"/>
                  <a:gd name="T24" fmla="*/ 214 w 257"/>
                  <a:gd name="T25" fmla="*/ 43 h 257"/>
                  <a:gd name="T26" fmla="*/ 249 w 257"/>
                  <a:gd name="T27" fmla="*/ 128 h 257"/>
                  <a:gd name="T28" fmla="*/ 214 w 257"/>
                  <a:gd name="T29" fmla="*/ 214 h 257"/>
                  <a:gd name="T30" fmla="*/ 128 w 257"/>
                  <a:gd name="T31" fmla="*/ 249 h 257"/>
                  <a:gd name="T32" fmla="*/ 128 w 257"/>
                  <a:gd name="T33" fmla="*/ 25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7" h="257">
                    <a:moveTo>
                      <a:pt x="128" y="253"/>
                    </a:moveTo>
                    <a:cubicBezTo>
                      <a:pt x="128" y="257"/>
                      <a:pt x="128" y="257"/>
                      <a:pt x="128" y="257"/>
                    </a:cubicBezTo>
                    <a:cubicBezTo>
                      <a:pt x="199" y="257"/>
                      <a:pt x="257" y="200"/>
                      <a:pt x="257" y="128"/>
                    </a:cubicBezTo>
                    <a:cubicBezTo>
                      <a:pt x="257" y="57"/>
                      <a:pt x="199" y="0"/>
                      <a:pt x="128" y="0"/>
                    </a:cubicBezTo>
                    <a:cubicBezTo>
                      <a:pt x="57" y="0"/>
                      <a:pt x="0" y="57"/>
                      <a:pt x="0" y="128"/>
                    </a:cubicBezTo>
                    <a:cubicBezTo>
                      <a:pt x="0" y="200"/>
                      <a:pt x="57" y="257"/>
                      <a:pt x="128" y="257"/>
                    </a:cubicBezTo>
                    <a:cubicBezTo>
                      <a:pt x="128" y="253"/>
                      <a:pt x="128" y="253"/>
                      <a:pt x="128" y="253"/>
                    </a:cubicBezTo>
                    <a:cubicBezTo>
                      <a:pt x="128" y="249"/>
                      <a:pt x="128" y="249"/>
                      <a:pt x="128" y="249"/>
                    </a:cubicBezTo>
                    <a:cubicBezTo>
                      <a:pt x="95" y="249"/>
                      <a:pt x="65" y="236"/>
                      <a:pt x="43" y="214"/>
                    </a:cubicBezTo>
                    <a:cubicBezTo>
                      <a:pt x="21" y="192"/>
                      <a:pt x="8" y="162"/>
                      <a:pt x="8" y="128"/>
                    </a:cubicBezTo>
                    <a:cubicBezTo>
                      <a:pt x="8" y="95"/>
                      <a:pt x="21" y="65"/>
                      <a:pt x="43" y="43"/>
                    </a:cubicBezTo>
                    <a:cubicBezTo>
                      <a:pt x="65" y="21"/>
                      <a:pt x="95" y="8"/>
                      <a:pt x="128" y="8"/>
                    </a:cubicBezTo>
                    <a:cubicBezTo>
                      <a:pt x="162" y="8"/>
                      <a:pt x="192" y="21"/>
                      <a:pt x="214" y="43"/>
                    </a:cubicBezTo>
                    <a:cubicBezTo>
                      <a:pt x="236" y="65"/>
                      <a:pt x="249" y="95"/>
                      <a:pt x="249" y="128"/>
                    </a:cubicBezTo>
                    <a:cubicBezTo>
                      <a:pt x="249" y="162"/>
                      <a:pt x="236" y="192"/>
                      <a:pt x="214" y="214"/>
                    </a:cubicBezTo>
                    <a:cubicBezTo>
                      <a:pt x="192" y="236"/>
                      <a:pt x="162" y="249"/>
                      <a:pt x="128" y="249"/>
                    </a:cubicBezTo>
                    <a:lnTo>
                      <a:pt x="128" y="25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: Shape 26"/>
              <p:cNvSpPr/>
              <p:nvPr/>
            </p:nvSpPr>
            <p:spPr>
              <a:xfrm>
                <a:off x="3790177" y="3539637"/>
                <a:ext cx="279328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0"/>
                    </a:moveTo>
                    <a:lnTo>
                      <a:pt x="5891" y="0"/>
                    </a:lnTo>
                    <a:cubicBezTo>
                      <a:pt x="4806" y="0"/>
                      <a:pt x="3927" y="879"/>
                      <a:pt x="3927" y="1964"/>
                    </a:cubicBezTo>
                    <a:lnTo>
                      <a:pt x="3927" y="2455"/>
                    </a:lnTo>
                    <a:cubicBezTo>
                      <a:pt x="3927" y="2726"/>
                      <a:pt x="4147" y="2945"/>
                      <a:pt x="4418" y="2945"/>
                    </a:cubicBezTo>
                    <a:cubicBezTo>
                      <a:pt x="4690" y="2945"/>
                      <a:pt x="4909" y="2726"/>
                      <a:pt x="4909" y="2455"/>
                    </a:cubicBezTo>
                    <a:lnTo>
                      <a:pt x="4909" y="1964"/>
                    </a:lnTo>
                    <a:cubicBezTo>
                      <a:pt x="4909" y="1422"/>
                      <a:pt x="5349" y="982"/>
                      <a:pt x="5891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lnTo>
                      <a:pt x="20618" y="15709"/>
                    </a:lnTo>
                    <a:cubicBezTo>
                      <a:pt x="20618" y="16252"/>
                      <a:pt x="20178" y="16691"/>
                      <a:pt x="19636" y="16691"/>
                    </a:cubicBezTo>
                    <a:lnTo>
                      <a:pt x="19145" y="16691"/>
                    </a:lnTo>
                    <a:cubicBezTo>
                      <a:pt x="18874" y="16691"/>
                      <a:pt x="18655" y="16911"/>
                      <a:pt x="18655" y="17182"/>
                    </a:cubicBezTo>
                    <a:cubicBezTo>
                      <a:pt x="18655" y="17453"/>
                      <a:pt x="18874" y="17673"/>
                      <a:pt x="19145" y="17673"/>
                    </a:cubicBezTo>
                    <a:lnTo>
                      <a:pt x="19636" y="17673"/>
                    </a:lnTo>
                    <a:cubicBezTo>
                      <a:pt x="20721" y="17673"/>
                      <a:pt x="21600" y="16794"/>
                      <a:pt x="21600" y="15709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  <a:moveTo>
                      <a:pt x="4354" y="17673"/>
                    </a:moveTo>
                    <a:lnTo>
                      <a:pt x="7369" y="13149"/>
                    </a:lnTo>
                    <a:lnTo>
                      <a:pt x="8875" y="15407"/>
                    </a:lnTo>
                    <a:cubicBezTo>
                      <a:pt x="8949" y="15584"/>
                      <a:pt x="9123" y="15709"/>
                      <a:pt x="9327" y="15709"/>
                    </a:cubicBezTo>
                    <a:cubicBezTo>
                      <a:pt x="9463" y="15709"/>
                      <a:pt x="9586" y="15655"/>
                      <a:pt x="9674" y="15565"/>
                    </a:cubicBezTo>
                    <a:lnTo>
                      <a:pt x="11198" y="14042"/>
                    </a:lnTo>
                    <a:lnTo>
                      <a:pt x="13376" y="17673"/>
                    </a:lnTo>
                    <a:cubicBezTo>
                      <a:pt x="13376" y="17673"/>
                      <a:pt x="4354" y="17673"/>
                      <a:pt x="4354" y="17673"/>
                    </a:cubicBezTo>
                    <a:close/>
                    <a:moveTo>
                      <a:pt x="14692" y="17982"/>
                    </a:moveTo>
                    <a:lnTo>
                      <a:pt x="14690" y="17977"/>
                    </a:lnTo>
                    <a:cubicBezTo>
                      <a:pt x="14685" y="17967"/>
                      <a:pt x="14677" y="17959"/>
                      <a:pt x="14673" y="17949"/>
                    </a:cubicBezTo>
                    <a:lnTo>
                      <a:pt x="11747" y="13073"/>
                    </a:lnTo>
                    <a:lnTo>
                      <a:pt x="11745" y="13073"/>
                    </a:lnTo>
                    <a:cubicBezTo>
                      <a:pt x="11673" y="12892"/>
                      <a:pt x="11498" y="12764"/>
                      <a:pt x="11291" y="12764"/>
                    </a:cubicBezTo>
                    <a:cubicBezTo>
                      <a:pt x="11155" y="12764"/>
                      <a:pt x="11033" y="12819"/>
                      <a:pt x="10944" y="12908"/>
                    </a:cubicBezTo>
                    <a:lnTo>
                      <a:pt x="9397" y="14454"/>
                    </a:lnTo>
                    <a:lnTo>
                      <a:pt x="7816" y="12084"/>
                    </a:lnTo>
                    <a:cubicBezTo>
                      <a:pt x="7742" y="11907"/>
                      <a:pt x="7568" y="11782"/>
                      <a:pt x="7364" y="11782"/>
                    </a:cubicBezTo>
                    <a:cubicBezTo>
                      <a:pt x="7193" y="11782"/>
                      <a:pt x="7051" y="11874"/>
                      <a:pt x="6963" y="12006"/>
                    </a:cubicBezTo>
                    <a:lnTo>
                      <a:pt x="6955" y="12000"/>
                    </a:lnTo>
                    <a:lnTo>
                      <a:pt x="3028" y="17891"/>
                    </a:lnTo>
                    <a:lnTo>
                      <a:pt x="3036" y="17897"/>
                    </a:lnTo>
                    <a:cubicBezTo>
                      <a:pt x="2983" y="17974"/>
                      <a:pt x="2945" y="18063"/>
                      <a:pt x="2945" y="18164"/>
                    </a:cubicBezTo>
                    <a:cubicBezTo>
                      <a:pt x="2945" y="18435"/>
                      <a:pt x="3165" y="18655"/>
                      <a:pt x="3436" y="18655"/>
                    </a:cubicBezTo>
                    <a:lnTo>
                      <a:pt x="14236" y="18655"/>
                    </a:lnTo>
                    <a:cubicBezTo>
                      <a:pt x="14508" y="18655"/>
                      <a:pt x="14727" y="18435"/>
                      <a:pt x="14727" y="18164"/>
                    </a:cubicBezTo>
                    <a:cubicBezTo>
                      <a:pt x="14727" y="18099"/>
                      <a:pt x="14713" y="18039"/>
                      <a:pt x="14691" y="17983"/>
                    </a:cubicBezTo>
                    <a:cubicBezTo>
                      <a:pt x="14691" y="17983"/>
                      <a:pt x="14692" y="17982"/>
                      <a:pt x="14692" y="17982"/>
                    </a:cubicBezTo>
                    <a:close/>
                    <a:moveTo>
                      <a:pt x="4909" y="7855"/>
                    </a:moveTo>
                    <a:cubicBezTo>
                      <a:pt x="5451" y="7855"/>
                      <a:pt x="5891" y="8295"/>
                      <a:pt x="5891" y="8836"/>
                    </a:cubicBezTo>
                    <a:cubicBezTo>
                      <a:pt x="5891" y="9379"/>
                      <a:pt x="5451" y="9818"/>
                      <a:pt x="4909" y="9818"/>
                    </a:cubicBezTo>
                    <a:cubicBezTo>
                      <a:pt x="4367" y="9818"/>
                      <a:pt x="3927" y="9379"/>
                      <a:pt x="3927" y="8836"/>
                    </a:cubicBezTo>
                    <a:cubicBezTo>
                      <a:pt x="3927" y="8295"/>
                      <a:pt x="4367" y="7855"/>
                      <a:pt x="4909" y="7855"/>
                    </a:cubicBezTo>
                    <a:moveTo>
                      <a:pt x="4909" y="10800"/>
                    </a:moveTo>
                    <a:cubicBezTo>
                      <a:pt x="5994" y="10800"/>
                      <a:pt x="6873" y="9921"/>
                      <a:pt x="6873" y="8836"/>
                    </a:cubicBezTo>
                    <a:cubicBezTo>
                      <a:pt x="6873" y="7752"/>
                      <a:pt x="5994" y="6873"/>
                      <a:pt x="4909" y="6873"/>
                    </a:cubicBezTo>
                    <a:cubicBezTo>
                      <a:pt x="3825" y="6873"/>
                      <a:pt x="2945" y="7752"/>
                      <a:pt x="2945" y="8836"/>
                    </a:cubicBezTo>
                    <a:cubicBezTo>
                      <a:pt x="2945" y="9921"/>
                      <a:pt x="3825" y="10800"/>
                      <a:pt x="4909" y="10800"/>
                    </a:cubicBezTo>
                    <a:moveTo>
                      <a:pt x="16691" y="19636"/>
                    </a:moveTo>
                    <a:cubicBezTo>
                      <a:pt x="16691" y="20179"/>
                      <a:pt x="16251" y="20619"/>
                      <a:pt x="15709" y="20619"/>
                    </a:cubicBezTo>
                    <a:lnTo>
                      <a:pt x="1964" y="20619"/>
                    </a:lnTo>
                    <a:cubicBezTo>
                      <a:pt x="1422" y="20619"/>
                      <a:pt x="982" y="20179"/>
                      <a:pt x="982" y="19636"/>
                    </a:cubicBezTo>
                    <a:lnTo>
                      <a:pt x="982" y="5891"/>
                    </a:lnTo>
                    <a:cubicBezTo>
                      <a:pt x="982" y="5349"/>
                      <a:pt x="1422" y="4909"/>
                      <a:pt x="1964" y="4909"/>
                    </a:cubicBezTo>
                    <a:lnTo>
                      <a:pt x="15709" y="4909"/>
                    </a:lnTo>
                    <a:cubicBezTo>
                      <a:pt x="16251" y="4909"/>
                      <a:pt x="16691" y="5349"/>
                      <a:pt x="16691" y="5891"/>
                    </a:cubicBezTo>
                    <a:cubicBezTo>
                      <a:pt x="16691" y="5891"/>
                      <a:pt x="16691" y="19636"/>
                      <a:pt x="16691" y="19636"/>
                    </a:cubicBezTo>
                    <a:close/>
                    <a:moveTo>
                      <a:pt x="15709" y="3927"/>
                    </a:moveTo>
                    <a:lnTo>
                      <a:pt x="1964" y="3927"/>
                    </a:lnTo>
                    <a:cubicBezTo>
                      <a:pt x="879" y="3927"/>
                      <a:pt x="0" y="4806"/>
                      <a:pt x="0" y="5891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5709" y="21600"/>
                    </a:lnTo>
                    <a:cubicBezTo>
                      <a:pt x="16794" y="21600"/>
                      <a:pt x="17673" y="20721"/>
                      <a:pt x="17673" y="19636"/>
                    </a:cubicBezTo>
                    <a:lnTo>
                      <a:pt x="17673" y="5891"/>
                    </a:lnTo>
                    <a:cubicBezTo>
                      <a:pt x="17673" y="4806"/>
                      <a:pt x="16794" y="3927"/>
                      <a:pt x="15709" y="3927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Group 27"/>
            <p:cNvGrpSpPr/>
            <p:nvPr/>
          </p:nvGrpSpPr>
          <p:grpSpPr>
            <a:xfrm>
              <a:off x="1179173" y="1912007"/>
              <a:ext cx="1107191" cy="1115029"/>
              <a:chOff x="1179173" y="1912007"/>
              <a:chExt cx="1107191" cy="1115029"/>
            </a:xfrm>
          </p:grpSpPr>
          <p:sp>
            <p:nvSpPr>
              <p:cNvPr id="32" name="Oval 28"/>
              <p:cNvSpPr/>
              <p:nvPr/>
            </p:nvSpPr>
            <p:spPr bwMode="auto">
              <a:xfrm>
                <a:off x="1194850" y="1929644"/>
                <a:ext cx="1073877" cy="1079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: Shape 29"/>
              <p:cNvSpPr/>
              <p:nvPr/>
            </p:nvSpPr>
            <p:spPr bwMode="auto">
              <a:xfrm>
                <a:off x="1179173" y="1912007"/>
                <a:ext cx="1107191" cy="1115029"/>
              </a:xfrm>
              <a:custGeom>
                <a:avLst/>
                <a:gdLst>
                  <a:gd name="T0" fmla="*/ 129 w 257"/>
                  <a:gd name="T1" fmla="*/ 254 h 258"/>
                  <a:gd name="T2" fmla="*/ 129 w 257"/>
                  <a:gd name="T3" fmla="*/ 258 h 258"/>
                  <a:gd name="T4" fmla="*/ 257 w 257"/>
                  <a:gd name="T5" fmla="*/ 129 h 258"/>
                  <a:gd name="T6" fmla="*/ 129 w 257"/>
                  <a:gd name="T7" fmla="*/ 0 h 258"/>
                  <a:gd name="T8" fmla="*/ 0 w 257"/>
                  <a:gd name="T9" fmla="*/ 129 h 258"/>
                  <a:gd name="T10" fmla="*/ 129 w 257"/>
                  <a:gd name="T11" fmla="*/ 258 h 258"/>
                  <a:gd name="T12" fmla="*/ 129 w 257"/>
                  <a:gd name="T13" fmla="*/ 254 h 258"/>
                  <a:gd name="T14" fmla="*/ 129 w 257"/>
                  <a:gd name="T15" fmla="*/ 250 h 258"/>
                  <a:gd name="T16" fmla="*/ 43 w 257"/>
                  <a:gd name="T17" fmla="*/ 214 h 258"/>
                  <a:gd name="T18" fmla="*/ 8 w 257"/>
                  <a:gd name="T19" fmla="*/ 129 h 258"/>
                  <a:gd name="T20" fmla="*/ 43 w 257"/>
                  <a:gd name="T21" fmla="*/ 44 h 258"/>
                  <a:gd name="T22" fmla="*/ 129 w 257"/>
                  <a:gd name="T23" fmla="*/ 8 h 258"/>
                  <a:gd name="T24" fmla="*/ 214 w 257"/>
                  <a:gd name="T25" fmla="*/ 44 h 258"/>
                  <a:gd name="T26" fmla="*/ 249 w 257"/>
                  <a:gd name="T27" fmla="*/ 129 h 258"/>
                  <a:gd name="T28" fmla="*/ 214 w 257"/>
                  <a:gd name="T29" fmla="*/ 214 h 258"/>
                  <a:gd name="T30" fmla="*/ 129 w 257"/>
                  <a:gd name="T31" fmla="*/ 250 h 258"/>
                  <a:gd name="T32" fmla="*/ 129 w 257"/>
                  <a:gd name="T33" fmla="*/ 25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7" h="258">
                    <a:moveTo>
                      <a:pt x="129" y="254"/>
                    </a:moveTo>
                    <a:cubicBezTo>
                      <a:pt x="129" y="258"/>
                      <a:pt x="129" y="258"/>
                      <a:pt x="129" y="258"/>
                    </a:cubicBezTo>
                    <a:cubicBezTo>
                      <a:pt x="200" y="258"/>
                      <a:pt x="257" y="200"/>
                      <a:pt x="257" y="129"/>
                    </a:cubicBezTo>
                    <a:cubicBezTo>
                      <a:pt x="257" y="58"/>
                      <a:pt x="200" y="0"/>
                      <a:pt x="129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0"/>
                      <a:pt x="58" y="258"/>
                      <a:pt x="129" y="258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0"/>
                      <a:pt x="129" y="250"/>
                      <a:pt x="129" y="250"/>
                    </a:cubicBezTo>
                    <a:cubicBezTo>
                      <a:pt x="95" y="250"/>
                      <a:pt x="65" y="236"/>
                      <a:pt x="43" y="214"/>
                    </a:cubicBezTo>
                    <a:cubicBezTo>
                      <a:pt x="21" y="192"/>
                      <a:pt x="8" y="162"/>
                      <a:pt x="8" y="129"/>
                    </a:cubicBezTo>
                    <a:cubicBezTo>
                      <a:pt x="8" y="96"/>
                      <a:pt x="21" y="65"/>
                      <a:pt x="43" y="44"/>
                    </a:cubicBezTo>
                    <a:cubicBezTo>
                      <a:pt x="65" y="22"/>
                      <a:pt x="95" y="8"/>
                      <a:pt x="129" y="8"/>
                    </a:cubicBezTo>
                    <a:cubicBezTo>
                      <a:pt x="162" y="8"/>
                      <a:pt x="192" y="22"/>
                      <a:pt x="214" y="44"/>
                    </a:cubicBezTo>
                    <a:cubicBezTo>
                      <a:pt x="236" y="65"/>
                      <a:pt x="249" y="96"/>
                      <a:pt x="249" y="129"/>
                    </a:cubicBezTo>
                    <a:cubicBezTo>
                      <a:pt x="249" y="162"/>
                      <a:pt x="236" y="192"/>
                      <a:pt x="214" y="214"/>
                    </a:cubicBezTo>
                    <a:cubicBezTo>
                      <a:pt x="192" y="236"/>
                      <a:pt x="162" y="250"/>
                      <a:pt x="129" y="250"/>
                    </a:cubicBezTo>
                    <a:lnTo>
                      <a:pt x="129" y="25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: Shape 30"/>
              <p:cNvSpPr/>
              <p:nvPr/>
            </p:nvSpPr>
            <p:spPr>
              <a:xfrm>
                <a:off x="1592124" y="2309812"/>
                <a:ext cx="279328" cy="272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9" extrusionOk="0">
                    <a:moveTo>
                      <a:pt x="7530" y="4197"/>
                    </a:moveTo>
                    <a:lnTo>
                      <a:pt x="6680" y="3701"/>
                    </a:lnTo>
                    <a:lnTo>
                      <a:pt x="6189" y="4560"/>
                    </a:lnTo>
                    <a:lnTo>
                      <a:pt x="7040" y="5056"/>
                    </a:lnTo>
                    <a:cubicBezTo>
                      <a:pt x="7040" y="5056"/>
                      <a:pt x="7530" y="4197"/>
                      <a:pt x="7530" y="4197"/>
                    </a:cubicBezTo>
                    <a:close/>
                    <a:moveTo>
                      <a:pt x="8512" y="2479"/>
                    </a:moveTo>
                    <a:lnTo>
                      <a:pt x="7662" y="1984"/>
                    </a:lnTo>
                    <a:lnTo>
                      <a:pt x="7171" y="2843"/>
                    </a:lnTo>
                    <a:lnTo>
                      <a:pt x="8021" y="3339"/>
                    </a:lnTo>
                    <a:cubicBezTo>
                      <a:pt x="8021" y="3339"/>
                      <a:pt x="8512" y="2479"/>
                      <a:pt x="8512" y="2479"/>
                    </a:cubicBezTo>
                    <a:close/>
                    <a:moveTo>
                      <a:pt x="20618" y="8428"/>
                    </a:moveTo>
                    <a:lnTo>
                      <a:pt x="982" y="8428"/>
                    </a:lnTo>
                    <a:lnTo>
                      <a:pt x="982" y="6445"/>
                    </a:lnTo>
                    <a:lnTo>
                      <a:pt x="20618" y="6445"/>
                    </a:lnTo>
                    <a:cubicBezTo>
                      <a:pt x="20618" y="6445"/>
                      <a:pt x="20618" y="8428"/>
                      <a:pt x="20618" y="8428"/>
                    </a:cubicBezTo>
                    <a:close/>
                    <a:moveTo>
                      <a:pt x="18655" y="20327"/>
                    </a:moveTo>
                    <a:lnTo>
                      <a:pt x="2945" y="20327"/>
                    </a:lnTo>
                    <a:lnTo>
                      <a:pt x="2945" y="9420"/>
                    </a:lnTo>
                    <a:lnTo>
                      <a:pt x="18655" y="9420"/>
                    </a:lnTo>
                    <a:cubicBezTo>
                      <a:pt x="18655" y="9420"/>
                      <a:pt x="18655" y="20327"/>
                      <a:pt x="18655" y="20327"/>
                    </a:cubicBezTo>
                    <a:close/>
                    <a:moveTo>
                      <a:pt x="6811" y="1488"/>
                    </a:moveTo>
                    <a:cubicBezTo>
                      <a:pt x="7083" y="1014"/>
                      <a:pt x="7683" y="851"/>
                      <a:pt x="8153" y="1125"/>
                    </a:cubicBezTo>
                    <a:lnTo>
                      <a:pt x="9854" y="2117"/>
                    </a:lnTo>
                    <a:lnTo>
                      <a:pt x="7946" y="5454"/>
                    </a:lnTo>
                    <a:lnTo>
                      <a:pt x="5759" y="5454"/>
                    </a:lnTo>
                    <a:lnTo>
                      <a:pt x="5698" y="5419"/>
                    </a:lnTo>
                    <a:lnTo>
                      <a:pt x="5678" y="5454"/>
                    </a:lnTo>
                    <a:lnTo>
                      <a:pt x="4545" y="5454"/>
                    </a:lnTo>
                    <a:cubicBezTo>
                      <a:pt x="4545" y="5454"/>
                      <a:pt x="6811" y="1488"/>
                      <a:pt x="6811" y="1488"/>
                    </a:cubicBezTo>
                    <a:close/>
                    <a:moveTo>
                      <a:pt x="15577" y="5454"/>
                    </a:moveTo>
                    <a:lnTo>
                      <a:pt x="9079" y="5454"/>
                    </a:lnTo>
                    <a:lnTo>
                      <a:pt x="10704" y="2612"/>
                    </a:lnTo>
                    <a:cubicBezTo>
                      <a:pt x="10704" y="2612"/>
                      <a:pt x="15577" y="5454"/>
                      <a:pt x="15577" y="5454"/>
                    </a:cubicBezTo>
                    <a:close/>
                    <a:moveTo>
                      <a:pt x="15930" y="2759"/>
                    </a:moveTo>
                    <a:cubicBezTo>
                      <a:pt x="16454" y="2617"/>
                      <a:pt x="16991" y="2931"/>
                      <a:pt x="17132" y="3460"/>
                    </a:cubicBezTo>
                    <a:lnTo>
                      <a:pt x="17661" y="5454"/>
                    </a:lnTo>
                    <a:lnTo>
                      <a:pt x="17540" y="5454"/>
                    </a:lnTo>
                    <a:lnTo>
                      <a:pt x="16279" y="4718"/>
                    </a:lnTo>
                    <a:lnTo>
                      <a:pt x="16438" y="4674"/>
                    </a:lnTo>
                    <a:lnTo>
                      <a:pt x="16184" y="3716"/>
                    </a:lnTo>
                    <a:lnTo>
                      <a:pt x="15236" y="3973"/>
                    </a:lnTo>
                    <a:lnTo>
                      <a:pt x="15279" y="4135"/>
                    </a:lnTo>
                    <a:lnTo>
                      <a:pt x="14076" y="3434"/>
                    </a:lnTo>
                    <a:lnTo>
                      <a:pt x="14033" y="3272"/>
                    </a:lnTo>
                    <a:cubicBezTo>
                      <a:pt x="14033" y="3272"/>
                      <a:pt x="15930" y="2759"/>
                      <a:pt x="15930" y="2759"/>
                    </a:cubicBezTo>
                    <a:close/>
                    <a:moveTo>
                      <a:pt x="20618" y="5454"/>
                    </a:moveTo>
                    <a:lnTo>
                      <a:pt x="18678" y="5454"/>
                    </a:lnTo>
                    <a:lnTo>
                      <a:pt x="18081" y="3203"/>
                    </a:lnTo>
                    <a:cubicBezTo>
                      <a:pt x="17800" y="2145"/>
                      <a:pt x="16724" y="1518"/>
                      <a:pt x="15676" y="1801"/>
                    </a:cubicBezTo>
                    <a:lnTo>
                      <a:pt x="12671" y="2615"/>
                    </a:lnTo>
                    <a:lnTo>
                      <a:pt x="8644" y="266"/>
                    </a:lnTo>
                    <a:cubicBezTo>
                      <a:pt x="7704" y="-281"/>
                      <a:pt x="6504" y="44"/>
                      <a:pt x="5961" y="992"/>
                    </a:cubicBezTo>
                    <a:lnTo>
                      <a:pt x="3410" y="5454"/>
                    </a:lnTo>
                    <a:lnTo>
                      <a:pt x="982" y="5454"/>
                    </a:lnTo>
                    <a:cubicBezTo>
                      <a:pt x="440" y="5454"/>
                      <a:pt x="0" y="5898"/>
                      <a:pt x="0" y="6445"/>
                    </a:cubicBezTo>
                    <a:lnTo>
                      <a:pt x="0" y="8428"/>
                    </a:lnTo>
                    <a:cubicBezTo>
                      <a:pt x="0" y="8977"/>
                      <a:pt x="440" y="9420"/>
                      <a:pt x="982" y="9420"/>
                    </a:cubicBezTo>
                    <a:lnTo>
                      <a:pt x="1964" y="9420"/>
                    </a:lnTo>
                    <a:lnTo>
                      <a:pt x="1964" y="20327"/>
                    </a:lnTo>
                    <a:cubicBezTo>
                      <a:pt x="1964" y="20875"/>
                      <a:pt x="2403" y="21319"/>
                      <a:pt x="2945" y="21319"/>
                    </a:cubicBezTo>
                    <a:lnTo>
                      <a:pt x="18655" y="21319"/>
                    </a:lnTo>
                    <a:cubicBezTo>
                      <a:pt x="19197" y="21319"/>
                      <a:pt x="19636" y="20875"/>
                      <a:pt x="19636" y="20327"/>
                    </a:cubicBezTo>
                    <a:lnTo>
                      <a:pt x="19636" y="9420"/>
                    </a:lnTo>
                    <a:lnTo>
                      <a:pt x="20618" y="9420"/>
                    </a:lnTo>
                    <a:cubicBezTo>
                      <a:pt x="21160" y="9420"/>
                      <a:pt x="21600" y="8977"/>
                      <a:pt x="21600" y="8428"/>
                    </a:cubicBezTo>
                    <a:lnTo>
                      <a:pt x="21600" y="6445"/>
                    </a:lnTo>
                    <a:cubicBezTo>
                      <a:pt x="21600" y="5898"/>
                      <a:pt x="21160" y="5454"/>
                      <a:pt x="20618" y="5454"/>
                    </a:cubicBezTo>
                    <a:moveTo>
                      <a:pt x="7855" y="12395"/>
                    </a:moveTo>
                    <a:lnTo>
                      <a:pt x="13745" y="12395"/>
                    </a:lnTo>
                    <a:lnTo>
                      <a:pt x="13745" y="13386"/>
                    </a:lnTo>
                    <a:lnTo>
                      <a:pt x="7855" y="13386"/>
                    </a:lnTo>
                    <a:cubicBezTo>
                      <a:pt x="7855" y="13386"/>
                      <a:pt x="7855" y="12395"/>
                      <a:pt x="7855" y="12395"/>
                    </a:cubicBezTo>
                    <a:close/>
                    <a:moveTo>
                      <a:pt x="7855" y="14378"/>
                    </a:moveTo>
                    <a:lnTo>
                      <a:pt x="13745" y="14378"/>
                    </a:lnTo>
                    <a:cubicBezTo>
                      <a:pt x="14288" y="14378"/>
                      <a:pt x="14727" y="13934"/>
                      <a:pt x="14727" y="13386"/>
                    </a:cubicBezTo>
                    <a:lnTo>
                      <a:pt x="14727" y="12395"/>
                    </a:lnTo>
                    <a:cubicBezTo>
                      <a:pt x="14727" y="11847"/>
                      <a:pt x="14288" y="11403"/>
                      <a:pt x="13745" y="11403"/>
                    </a:cubicBezTo>
                    <a:lnTo>
                      <a:pt x="7855" y="11403"/>
                    </a:lnTo>
                    <a:cubicBezTo>
                      <a:pt x="7312" y="11403"/>
                      <a:pt x="6873" y="11847"/>
                      <a:pt x="6873" y="12395"/>
                    </a:cubicBezTo>
                    <a:lnTo>
                      <a:pt x="6873" y="13386"/>
                    </a:lnTo>
                    <a:cubicBezTo>
                      <a:pt x="6873" y="13934"/>
                      <a:pt x="7312" y="14378"/>
                      <a:pt x="7855" y="14378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Group 31"/>
            <p:cNvGrpSpPr/>
            <p:nvPr/>
          </p:nvGrpSpPr>
          <p:grpSpPr>
            <a:xfrm>
              <a:off x="5545227" y="4318432"/>
              <a:ext cx="1113070" cy="1115029"/>
              <a:chOff x="5545227" y="4318432"/>
              <a:chExt cx="1113070" cy="1115029"/>
            </a:xfrm>
          </p:grpSpPr>
          <p:sp>
            <p:nvSpPr>
              <p:cNvPr id="29" name="Oval 32"/>
              <p:cNvSpPr/>
              <p:nvPr/>
            </p:nvSpPr>
            <p:spPr bwMode="auto">
              <a:xfrm>
                <a:off x="5562864" y="4336068"/>
                <a:ext cx="1077796" cy="1079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: Shape 33"/>
              <p:cNvSpPr/>
              <p:nvPr/>
            </p:nvSpPr>
            <p:spPr bwMode="auto">
              <a:xfrm>
                <a:off x="5545227" y="4318432"/>
                <a:ext cx="1113070" cy="1115029"/>
              </a:xfrm>
              <a:custGeom>
                <a:avLst/>
                <a:gdLst>
                  <a:gd name="T0" fmla="*/ 129 w 258"/>
                  <a:gd name="T1" fmla="*/ 254 h 258"/>
                  <a:gd name="T2" fmla="*/ 129 w 258"/>
                  <a:gd name="T3" fmla="*/ 258 h 258"/>
                  <a:gd name="T4" fmla="*/ 258 w 258"/>
                  <a:gd name="T5" fmla="*/ 129 h 258"/>
                  <a:gd name="T6" fmla="*/ 129 w 258"/>
                  <a:gd name="T7" fmla="*/ 0 h 258"/>
                  <a:gd name="T8" fmla="*/ 0 w 258"/>
                  <a:gd name="T9" fmla="*/ 129 h 258"/>
                  <a:gd name="T10" fmla="*/ 129 w 258"/>
                  <a:gd name="T11" fmla="*/ 258 h 258"/>
                  <a:gd name="T12" fmla="*/ 129 w 258"/>
                  <a:gd name="T13" fmla="*/ 254 h 258"/>
                  <a:gd name="T14" fmla="*/ 129 w 258"/>
                  <a:gd name="T15" fmla="*/ 250 h 258"/>
                  <a:gd name="T16" fmla="*/ 44 w 258"/>
                  <a:gd name="T17" fmla="*/ 214 h 258"/>
                  <a:gd name="T18" fmla="*/ 8 w 258"/>
                  <a:gd name="T19" fmla="*/ 129 h 258"/>
                  <a:gd name="T20" fmla="*/ 44 w 258"/>
                  <a:gd name="T21" fmla="*/ 44 h 258"/>
                  <a:gd name="T22" fmla="*/ 129 w 258"/>
                  <a:gd name="T23" fmla="*/ 8 h 258"/>
                  <a:gd name="T24" fmla="*/ 214 w 258"/>
                  <a:gd name="T25" fmla="*/ 44 h 258"/>
                  <a:gd name="T26" fmla="*/ 250 w 258"/>
                  <a:gd name="T27" fmla="*/ 129 h 258"/>
                  <a:gd name="T28" fmla="*/ 214 w 258"/>
                  <a:gd name="T29" fmla="*/ 214 h 258"/>
                  <a:gd name="T30" fmla="*/ 129 w 258"/>
                  <a:gd name="T31" fmla="*/ 250 h 258"/>
                  <a:gd name="T32" fmla="*/ 129 w 258"/>
                  <a:gd name="T33" fmla="*/ 25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8" h="258">
                    <a:moveTo>
                      <a:pt x="129" y="254"/>
                    </a:moveTo>
                    <a:cubicBezTo>
                      <a:pt x="129" y="258"/>
                      <a:pt x="129" y="258"/>
                      <a:pt x="129" y="258"/>
                    </a:cubicBezTo>
                    <a:cubicBezTo>
                      <a:pt x="200" y="258"/>
                      <a:pt x="258" y="200"/>
                      <a:pt x="258" y="129"/>
                    </a:cubicBezTo>
                    <a:cubicBezTo>
                      <a:pt x="258" y="58"/>
                      <a:pt x="200" y="0"/>
                      <a:pt x="129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0"/>
                      <a:pt x="58" y="258"/>
                      <a:pt x="129" y="258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0"/>
                      <a:pt x="129" y="250"/>
                      <a:pt x="129" y="250"/>
                    </a:cubicBezTo>
                    <a:cubicBezTo>
                      <a:pt x="96" y="250"/>
                      <a:pt x="66" y="236"/>
                      <a:pt x="44" y="214"/>
                    </a:cubicBezTo>
                    <a:cubicBezTo>
                      <a:pt x="22" y="192"/>
                      <a:pt x="8" y="162"/>
                      <a:pt x="8" y="129"/>
                    </a:cubicBezTo>
                    <a:cubicBezTo>
                      <a:pt x="8" y="96"/>
                      <a:pt x="22" y="65"/>
                      <a:pt x="44" y="44"/>
                    </a:cubicBezTo>
                    <a:cubicBezTo>
                      <a:pt x="66" y="22"/>
                      <a:pt x="96" y="8"/>
                      <a:pt x="129" y="8"/>
                    </a:cubicBezTo>
                    <a:cubicBezTo>
                      <a:pt x="162" y="8"/>
                      <a:pt x="193" y="22"/>
                      <a:pt x="214" y="44"/>
                    </a:cubicBezTo>
                    <a:cubicBezTo>
                      <a:pt x="236" y="65"/>
                      <a:pt x="250" y="96"/>
                      <a:pt x="250" y="129"/>
                    </a:cubicBezTo>
                    <a:cubicBezTo>
                      <a:pt x="250" y="162"/>
                      <a:pt x="236" y="192"/>
                      <a:pt x="214" y="214"/>
                    </a:cubicBezTo>
                    <a:cubicBezTo>
                      <a:pt x="193" y="236"/>
                      <a:pt x="162" y="250"/>
                      <a:pt x="129" y="250"/>
                    </a:cubicBezTo>
                    <a:lnTo>
                      <a:pt x="129" y="25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: Shape 34"/>
              <p:cNvSpPr/>
              <p:nvPr/>
            </p:nvSpPr>
            <p:spPr>
              <a:xfrm>
                <a:off x="5960138" y="4737845"/>
                <a:ext cx="279328" cy="279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3" extrusionOk="0">
                    <a:moveTo>
                      <a:pt x="12364" y="11941"/>
                    </a:moveTo>
                    <a:lnTo>
                      <a:pt x="13062" y="14033"/>
                    </a:lnTo>
                    <a:lnTo>
                      <a:pt x="11365" y="12790"/>
                    </a:lnTo>
                    <a:lnTo>
                      <a:pt x="10785" y="12365"/>
                    </a:lnTo>
                    <a:lnTo>
                      <a:pt x="10205" y="12790"/>
                    </a:lnTo>
                    <a:lnTo>
                      <a:pt x="8508" y="14033"/>
                    </a:lnTo>
                    <a:lnTo>
                      <a:pt x="9206" y="11941"/>
                    </a:lnTo>
                    <a:lnTo>
                      <a:pt x="9426" y="11282"/>
                    </a:lnTo>
                    <a:lnTo>
                      <a:pt x="8877" y="10856"/>
                    </a:lnTo>
                    <a:lnTo>
                      <a:pt x="7511" y="9794"/>
                    </a:lnTo>
                    <a:lnTo>
                      <a:pt x="9790" y="9794"/>
                    </a:lnTo>
                    <a:lnTo>
                      <a:pt x="10030" y="9160"/>
                    </a:lnTo>
                    <a:lnTo>
                      <a:pt x="10785" y="7162"/>
                    </a:lnTo>
                    <a:lnTo>
                      <a:pt x="11540" y="9160"/>
                    </a:lnTo>
                    <a:lnTo>
                      <a:pt x="11779" y="9794"/>
                    </a:lnTo>
                    <a:lnTo>
                      <a:pt x="14059" y="9794"/>
                    </a:lnTo>
                    <a:lnTo>
                      <a:pt x="12692" y="10856"/>
                    </a:lnTo>
                    <a:lnTo>
                      <a:pt x="12144" y="11282"/>
                    </a:lnTo>
                    <a:cubicBezTo>
                      <a:pt x="12144" y="11282"/>
                      <a:pt x="12364" y="11941"/>
                      <a:pt x="12364" y="11941"/>
                    </a:cubicBezTo>
                    <a:close/>
                    <a:moveTo>
                      <a:pt x="12458" y="8813"/>
                    </a:moveTo>
                    <a:lnTo>
                      <a:pt x="10785" y="4384"/>
                    </a:lnTo>
                    <a:lnTo>
                      <a:pt x="9111" y="8813"/>
                    </a:lnTo>
                    <a:lnTo>
                      <a:pt x="4649" y="8813"/>
                    </a:lnTo>
                    <a:lnTo>
                      <a:pt x="8275" y="11631"/>
                    </a:lnTo>
                    <a:lnTo>
                      <a:pt x="6601" y="16647"/>
                    </a:lnTo>
                    <a:lnTo>
                      <a:pt x="10785" y="13582"/>
                    </a:lnTo>
                    <a:lnTo>
                      <a:pt x="14969" y="16647"/>
                    </a:lnTo>
                    <a:lnTo>
                      <a:pt x="13295" y="11631"/>
                    </a:lnTo>
                    <a:lnTo>
                      <a:pt x="16921" y="8813"/>
                    </a:lnTo>
                    <a:cubicBezTo>
                      <a:pt x="16921" y="8813"/>
                      <a:pt x="12458" y="8813"/>
                      <a:pt x="12458" y="8813"/>
                    </a:cubicBezTo>
                    <a:close/>
                    <a:moveTo>
                      <a:pt x="10800" y="20592"/>
                    </a:moveTo>
                    <a:cubicBezTo>
                      <a:pt x="9796" y="20381"/>
                      <a:pt x="982" y="17399"/>
                      <a:pt x="982" y="12263"/>
                    </a:cubicBezTo>
                    <a:cubicBezTo>
                      <a:pt x="982" y="7469"/>
                      <a:pt x="2322" y="2919"/>
                      <a:pt x="2778" y="1179"/>
                    </a:cubicBezTo>
                    <a:cubicBezTo>
                      <a:pt x="4022" y="1719"/>
                      <a:pt x="7232" y="2943"/>
                      <a:pt x="10800" y="2943"/>
                    </a:cubicBezTo>
                    <a:cubicBezTo>
                      <a:pt x="14368" y="2943"/>
                      <a:pt x="17579" y="1719"/>
                      <a:pt x="18823" y="1179"/>
                    </a:cubicBezTo>
                    <a:cubicBezTo>
                      <a:pt x="19278" y="2918"/>
                      <a:pt x="20618" y="7466"/>
                      <a:pt x="20618" y="12263"/>
                    </a:cubicBezTo>
                    <a:cubicBezTo>
                      <a:pt x="20618" y="17393"/>
                      <a:pt x="11803" y="20381"/>
                      <a:pt x="10800" y="20592"/>
                    </a:cubicBezTo>
                    <a:moveTo>
                      <a:pt x="19618" y="356"/>
                    </a:moveTo>
                    <a:cubicBezTo>
                      <a:pt x="19577" y="216"/>
                      <a:pt x="19477" y="101"/>
                      <a:pt x="19343" y="42"/>
                    </a:cubicBezTo>
                    <a:cubicBezTo>
                      <a:pt x="19210" y="-17"/>
                      <a:pt x="19057" y="-13"/>
                      <a:pt x="18926" y="52"/>
                    </a:cubicBezTo>
                    <a:cubicBezTo>
                      <a:pt x="18888" y="71"/>
                      <a:pt x="15053" y="1962"/>
                      <a:pt x="10800" y="1962"/>
                    </a:cubicBezTo>
                    <a:cubicBezTo>
                      <a:pt x="6556" y="1962"/>
                      <a:pt x="2712" y="71"/>
                      <a:pt x="2674" y="52"/>
                    </a:cubicBezTo>
                    <a:cubicBezTo>
                      <a:pt x="2543" y="-13"/>
                      <a:pt x="2391" y="-17"/>
                      <a:pt x="2257" y="42"/>
                    </a:cubicBezTo>
                    <a:cubicBezTo>
                      <a:pt x="2124" y="101"/>
                      <a:pt x="2023" y="216"/>
                      <a:pt x="1983" y="356"/>
                    </a:cubicBezTo>
                    <a:cubicBezTo>
                      <a:pt x="1963" y="426"/>
                      <a:pt x="0" y="6376"/>
                      <a:pt x="0" y="12263"/>
                    </a:cubicBezTo>
                    <a:cubicBezTo>
                      <a:pt x="0" y="18484"/>
                      <a:pt x="10271" y="21491"/>
                      <a:pt x="10708" y="21575"/>
                    </a:cubicBezTo>
                    <a:cubicBezTo>
                      <a:pt x="10739" y="21580"/>
                      <a:pt x="10770" y="21583"/>
                      <a:pt x="10800" y="21583"/>
                    </a:cubicBezTo>
                    <a:cubicBezTo>
                      <a:pt x="10831" y="21583"/>
                      <a:pt x="10862" y="21580"/>
                      <a:pt x="10892" y="21575"/>
                    </a:cubicBezTo>
                    <a:cubicBezTo>
                      <a:pt x="11329" y="21491"/>
                      <a:pt x="21600" y="18484"/>
                      <a:pt x="21600" y="12263"/>
                    </a:cubicBezTo>
                    <a:cubicBezTo>
                      <a:pt x="21600" y="6376"/>
                      <a:pt x="19637" y="426"/>
                      <a:pt x="19618" y="356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Group 35"/>
            <p:cNvGrpSpPr/>
            <p:nvPr/>
          </p:nvGrpSpPr>
          <p:grpSpPr>
            <a:xfrm>
              <a:off x="7732174" y="3117179"/>
              <a:ext cx="1107191" cy="1111110"/>
              <a:chOff x="7732174" y="3117179"/>
              <a:chExt cx="1107191" cy="1111110"/>
            </a:xfrm>
          </p:grpSpPr>
          <p:sp>
            <p:nvSpPr>
              <p:cNvPr id="26" name="Oval 36"/>
              <p:cNvSpPr/>
              <p:nvPr/>
            </p:nvSpPr>
            <p:spPr bwMode="auto">
              <a:xfrm>
                <a:off x="7747851" y="3134816"/>
                <a:ext cx="1073877" cy="10758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: Shape 37"/>
              <p:cNvSpPr/>
              <p:nvPr/>
            </p:nvSpPr>
            <p:spPr bwMode="auto">
              <a:xfrm>
                <a:off x="7732174" y="3117179"/>
                <a:ext cx="1107191" cy="1111110"/>
              </a:xfrm>
              <a:custGeom>
                <a:avLst/>
                <a:gdLst>
                  <a:gd name="T0" fmla="*/ 129 w 257"/>
                  <a:gd name="T1" fmla="*/ 253 h 257"/>
                  <a:gd name="T2" fmla="*/ 129 w 257"/>
                  <a:gd name="T3" fmla="*/ 257 h 257"/>
                  <a:gd name="T4" fmla="*/ 257 w 257"/>
                  <a:gd name="T5" fmla="*/ 128 h 257"/>
                  <a:gd name="T6" fmla="*/ 129 w 257"/>
                  <a:gd name="T7" fmla="*/ 0 h 257"/>
                  <a:gd name="T8" fmla="*/ 0 w 257"/>
                  <a:gd name="T9" fmla="*/ 128 h 257"/>
                  <a:gd name="T10" fmla="*/ 129 w 257"/>
                  <a:gd name="T11" fmla="*/ 257 h 257"/>
                  <a:gd name="T12" fmla="*/ 129 w 257"/>
                  <a:gd name="T13" fmla="*/ 253 h 257"/>
                  <a:gd name="T14" fmla="*/ 129 w 257"/>
                  <a:gd name="T15" fmla="*/ 249 h 257"/>
                  <a:gd name="T16" fmla="*/ 43 w 257"/>
                  <a:gd name="T17" fmla="*/ 214 h 257"/>
                  <a:gd name="T18" fmla="*/ 8 w 257"/>
                  <a:gd name="T19" fmla="*/ 128 h 257"/>
                  <a:gd name="T20" fmla="*/ 43 w 257"/>
                  <a:gd name="T21" fmla="*/ 43 h 257"/>
                  <a:gd name="T22" fmla="*/ 129 w 257"/>
                  <a:gd name="T23" fmla="*/ 8 h 257"/>
                  <a:gd name="T24" fmla="*/ 214 w 257"/>
                  <a:gd name="T25" fmla="*/ 43 h 257"/>
                  <a:gd name="T26" fmla="*/ 249 w 257"/>
                  <a:gd name="T27" fmla="*/ 128 h 257"/>
                  <a:gd name="T28" fmla="*/ 214 w 257"/>
                  <a:gd name="T29" fmla="*/ 214 h 257"/>
                  <a:gd name="T30" fmla="*/ 129 w 257"/>
                  <a:gd name="T31" fmla="*/ 249 h 257"/>
                  <a:gd name="T32" fmla="*/ 129 w 257"/>
                  <a:gd name="T33" fmla="*/ 25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7" h="257">
                    <a:moveTo>
                      <a:pt x="129" y="253"/>
                    </a:moveTo>
                    <a:cubicBezTo>
                      <a:pt x="129" y="257"/>
                      <a:pt x="129" y="257"/>
                      <a:pt x="129" y="257"/>
                    </a:cubicBezTo>
                    <a:cubicBezTo>
                      <a:pt x="200" y="257"/>
                      <a:pt x="257" y="200"/>
                      <a:pt x="257" y="128"/>
                    </a:cubicBezTo>
                    <a:cubicBezTo>
                      <a:pt x="257" y="57"/>
                      <a:pt x="200" y="0"/>
                      <a:pt x="129" y="0"/>
                    </a:cubicBezTo>
                    <a:cubicBezTo>
                      <a:pt x="58" y="0"/>
                      <a:pt x="0" y="57"/>
                      <a:pt x="0" y="128"/>
                    </a:cubicBezTo>
                    <a:cubicBezTo>
                      <a:pt x="0" y="200"/>
                      <a:pt x="58" y="257"/>
                      <a:pt x="129" y="257"/>
                    </a:cubicBezTo>
                    <a:cubicBezTo>
                      <a:pt x="129" y="253"/>
                      <a:pt x="129" y="253"/>
                      <a:pt x="129" y="253"/>
                    </a:cubicBezTo>
                    <a:cubicBezTo>
                      <a:pt x="129" y="249"/>
                      <a:pt x="129" y="249"/>
                      <a:pt x="129" y="249"/>
                    </a:cubicBezTo>
                    <a:cubicBezTo>
                      <a:pt x="95" y="249"/>
                      <a:pt x="65" y="236"/>
                      <a:pt x="43" y="214"/>
                    </a:cubicBezTo>
                    <a:cubicBezTo>
                      <a:pt x="21" y="192"/>
                      <a:pt x="8" y="162"/>
                      <a:pt x="8" y="128"/>
                    </a:cubicBezTo>
                    <a:cubicBezTo>
                      <a:pt x="8" y="95"/>
                      <a:pt x="21" y="65"/>
                      <a:pt x="43" y="43"/>
                    </a:cubicBezTo>
                    <a:cubicBezTo>
                      <a:pt x="65" y="21"/>
                      <a:pt x="95" y="8"/>
                      <a:pt x="129" y="8"/>
                    </a:cubicBezTo>
                    <a:cubicBezTo>
                      <a:pt x="162" y="8"/>
                      <a:pt x="192" y="21"/>
                      <a:pt x="214" y="43"/>
                    </a:cubicBezTo>
                    <a:cubicBezTo>
                      <a:pt x="236" y="65"/>
                      <a:pt x="249" y="95"/>
                      <a:pt x="249" y="128"/>
                    </a:cubicBezTo>
                    <a:cubicBezTo>
                      <a:pt x="249" y="162"/>
                      <a:pt x="236" y="192"/>
                      <a:pt x="214" y="214"/>
                    </a:cubicBezTo>
                    <a:cubicBezTo>
                      <a:pt x="192" y="236"/>
                      <a:pt x="162" y="249"/>
                      <a:pt x="129" y="249"/>
                    </a:cubicBezTo>
                    <a:lnTo>
                      <a:pt x="129" y="25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: Shape 38"/>
              <p:cNvSpPr/>
              <p:nvPr/>
            </p:nvSpPr>
            <p:spPr>
              <a:xfrm>
                <a:off x="8145125" y="3530041"/>
                <a:ext cx="279328" cy="25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44" extrusionOk="0">
                    <a:moveTo>
                      <a:pt x="20618" y="7406"/>
                    </a:moveTo>
                    <a:lnTo>
                      <a:pt x="13580" y="7406"/>
                    </a:lnTo>
                    <a:cubicBezTo>
                      <a:pt x="13156" y="6803"/>
                      <a:pt x="12718" y="6095"/>
                      <a:pt x="12319" y="5293"/>
                    </a:cubicBezTo>
                    <a:lnTo>
                      <a:pt x="20618" y="5293"/>
                    </a:lnTo>
                    <a:cubicBezTo>
                      <a:pt x="20618" y="5293"/>
                      <a:pt x="20618" y="7406"/>
                      <a:pt x="20618" y="7406"/>
                    </a:cubicBezTo>
                    <a:close/>
                    <a:moveTo>
                      <a:pt x="19636" y="13747"/>
                    </a:moveTo>
                    <a:lnTo>
                      <a:pt x="11291" y="13747"/>
                    </a:lnTo>
                    <a:lnTo>
                      <a:pt x="11291" y="8463"/>
                    </a:lnTo>
                    <a:lnTo>
                      <a:pt x="13090" y="8463"/>
                    </a:lnTo>
                    <a:cubicBezTo>
                      <a:pt x="14022" y="9712"/>
                      <a:pt x="14815" y="10437"/>
                      <a:pt x="14882" y="10497"/>
                    </a:cubicBezTo>
                    <a:cubicBezTo>
                      <a:pt x="15009" y="10610"/>
                      <a:pt x="15174" y="10644"/>
                      <a:pt x="15323" y="10601"/>
                    </a:cubicBezTo>
                    <a:cubicBezTo>
                      <a:pt x="15418" y="10574"/>
                      <a:pt x="15505" y="10516"/>
                      <a:pt x="15573" y="10429"/>
                    </a:cubicBezTo>
                    <a:cubicBezTo>
                      <a:pt x="15746" y="10205"/>
                      <a:pt x="15718" y="9871"/>
                      <a:pt x="15510" y="9684"/>
                    </a:cubicBezTo>
                    <a:cubicBezTo>
                      <a:pt x="15498" y="9674"/>
                      <a:pt x="15023" y="9238"/>
                      <a:pt x="14383" y="8463"/>
                    </a:cubicBezTo>
                    <a:lnTo>
                      <a:pt x="19636" y="8463"/>
                    </a:lnTo>
                    <a:cubicBezTo>
                      <a:pt x="19636" y="8463"/>
                      <a:pt x="19636" y="13747"/>
                      <a:pt x="19636" y="13747"/>
                    </a:cubicBezTo>
                    <a:close/>
                    <a:moveTo>
                      <a:pt x="19636" y="20087"/>
                    </a:moveTo>
                    <a:lnTo>
                      <a:pt x="11291" y="20087"/>
                    </a:lnTo>
                    <a:lnTo>
                      <a:pt x="11291" y="14803"/>
                    </a:lnTo>
                    <a:lnTo>
                      <a:pt x="19636" y="14803"/>
                    </a:lnTo>
                    <a:cubicBezTo>
                      <a:pt x="19636" y="14803"/>
                      <a:pt x="19636" y="20087"/>
                      <a:pt x="19636" y="20087"/>
                    </a:cubicBezTo>
                    <a:close/>
                    <a:moveTo>
                      <a:pt x="11291" y="5461"/>
                    </a:moveTo>
                    <a:cubicBezTo>
                      <a:pt x="11626" y="6178"/>
                      <a:pt x="11991" y="6828"/>
                      <a:pt x="12360" y="7406"/>
                    </a:cubicBezTo>
                    <a:lnTo>
                      <a:pt x="11291" y="7406"/>
                    </a:lnTo>
                    <a:cubicBezTo>
                      <a:pt x="11291" y="7406"/>
                      <a:pt x="11291" y="5461"/>
                      <a:pt x="11291" y="5461"/>
                    </a:cubicBezTo>
                    <a:close/>
                    <a:moveTo>
                      <a:pt x="12871" y="1481"/>
                    </a:moveTo>
                    <a:cubicBezTo>
                      <a:pt x="14045" y="751"/>
                      <a:pt x="15436" y="979"/>
                      <a:pt x="15979" y="1990"/>
                    </a:cubicBezTo>
                    <a:cubicBezTo>
                      <a:pt x="16343" y="2668"/>
                      <a:pt x="16223" y="3523"/>
                      <a:pt x="15755" y="4236"/>
                    </a:cubicBezTo>
                    <a:lnTo>
                      <a:pt x="11845" y="4236"/>
                    </a:lnTo>
                    <a:cubicBezTo>
                      <a:pt x="11740" y="3975"/>
                      <a:pt x="11641" y="3708"/>
                      <a:pt x="11550" y="3432"/>
                    </a:cubicBezTo>
                    <a:cubicBezTo>
                      <a:pt x="11653" y="2691"/>
                      <a:pt x="12120" y="1947"/>
                      <a:pt x="12871" y="1481"/>
                    </a:cubicBezTo>
                    <a:moveTo>
                      <a:pt x="10309" y="7406"/>
                    </a:moveTo>
                    <a:lnTo>
                      <a:pt x="9224" y="7406"/>
                    </a:lnTo>
                    <a:cubicBezTo>
                      <a:pt x="9600" y="6819"/>
                      <a:pt x="9970" y="6158"/>
                      <a:pt x="10309" y="5429"/>
                    </a:cubicBezTo>
                    <a:cubicBezTo>
                      <a:pt x="10309" y="5429"/>
                      <a:pt x="10309" y="7406"/>
                      <a:pt x="10309" y="7406"/>
                    </a:cubicBezTo>
                    <a:close/>
                    <a:moveTo>
                      <a:pt x="10309" y="13747"/>
                    </a:moveTo>
                    <a:lnTo>
                      <a:pt x="1964" y="13747"/>
                    </a:lnTo>
                    <a:lnTo>
                      <a:pt x="1964" y="8463"/>
                    </a:lnTo>
                    <a:lnTo>
                      <a:pt x="7202" y="8463"/>
                    </a:lnTo>
                    <a:cubicBezTo>
                      <a:pt x="6563" y="9238"/>
                      <a:pt x="6087" y="9674"/>
                      <a:pt x="6075" y="9684"/>
                    </a:cubicBezTo>
                    <a:cubicBezTo>
                      <a:pt x="5867" y="9871"/>
                      <a:pt x="5839" y="10205"/>
                      <a:pt x="6012" y="10429"/>
                    </a:cubicBezTo>
                    <a:cubicBezTo>
                      <a:pt x="6080" y="10516"/>
                      <a:pt x="6167" y="10574"/>
                      <a:pt x="6261" y="10601"/>
                    </a:cubicBezTo>
                    <a:cubicBezTo>
                      <a:pt x="6411" y="10644"/>
                      <a:pt x="6575" y="10610"/>
                      <a:pt x="6703" y="10497"/>
                    </a:cubicBezTo>
                    <a:cubicBezTo>
                      <a:pt x="6770" y="10437"/>
                      <a:pt x="7563" y="9712"/>
                      <a:pt x="8495" y="8463"/>
                    </a:cubicBezTo>
                    <a:lnTo>
                      <a:pt x="10309" y="8463"/>
                    </a:lnTo>
                    <a:cubicBezTo>
                      <a:pt x="10309" y="8463"/>
                      <a:pt x="10309" y="13747"/>
                      <a:pt x="10309" y="13747"/>
                    </a:cubicBezTo>
                    <a:close/>
                    <a:moveTo>
                      <a:pt x="10309" y="20087"/>
                    </a:moveTo>
                    <a:lnTo>
                      <a:pt x="1964" y="20087"/>
                    </a:lnTo>
                    <a:lnTo>
                      <a:pt x="1964" y="14803"/>
                    </a:lnTo>
                    <a:lnTo>
                      <a:pt x="10309" y="14803"/>
                    </a:lnTo>
                    <a:cubicBezTo>
                      <a:pt x="10309" y="14803"/>
                      <a:pt x="10309" y="20087"/>
                      <a:pt x="10309" y="20087"/>
                    </a:cubicBezTo>
                    <a:close/>
                    <a:moveTo>
                      <a:pt x="982" y="7406"/>
                    </a:moveTo>
                    <a:lnTo>
                      <a:pt x="982" y="5293"/>
                    </a:lnTo>
                    <a:lnTo>
                      <a:pt x="9266" y="5293"/>
                    </a:lnTo>
                    <a:cubicBezTo>
                      <a:pt x="8867" y="6095"/>
                      <a:pt x="8429" y="6803"/>
                      <a:pt x="8005" y="7406"/>
                    </a:cubicBezTo>
                    <a:cubicBezTo>
                      <a:pt x="8005" y="7406"/>
                      <a:pt x="982" y="7406"/>
                      <a:pt x="982" y="7406"/>
                    </a:cubicBezTo>
                    <a:close/>
                    <a:moveTo>
                      <a:pt x="5606" y="1990"/>
                    </a:moveTo>
                    <a:cubicBezTo>
                      <a:pt x="6148" y="980"/>
                      <a:pt x="7540" y="751"/>
                      <a:pt x="8714" y="1481"/>
                    </a:cubicBezTo>
                    <a:cubicBezTo>
                      <a:pt x="9465" y="1948"/>
                      <a:pt x="9931" y="2692"/>
                      <a:pt x="10035" y="3433"/>
                    </a:cubicBezTo>
                    <a:cubicBezTo>
                      <a:pt x="9944" y="3708"/>
                      <a:pt x="9845" y="3975"/>
                      <a:pt x="9740" y="4236"/>
                    </a:cubicBezTo>
                    <a:lnTo>
                      <a:pt x="5830" y="4236"/>
                    </a:lnTo>
                    <a:cubicBezTo>
                      <a:pt x="5362" y="3523"/>
                      <a:pt x="5242" y="2668"/>
                      <a:pt x="5606" y="1990"/>
                    </a:cubicBezTo>
                    <a:moveTo>
                      <a:pt x="20618" y="4236"/>
                    </a:moveTo>
                    <a:lnTo>
                      <a:pt x="16874" y="4236"/>
                    </a:lnTo>
                    <a:cubicBezTo>
                      <a:pt x="17259" y="3325"/>
                      <a:pt x="17284" y="2310"/>
                      <a:pt x="16829" y="1461"/>
                    </a:cubicBezTo>
                    <a:cubicBezTo>
                      <a:pt x="16015" y="-54"/>
                      <a:pt x="14024" y="-456"/>
                      <a:pt x="12380" y="565"/>
                    </a:cubicBezTo>
                    <a:cubicBezTo>
                      <a:pt x="11747" y="959"/>
                      <a:pt x="11277" y="1511"/>
                      <a:pt x="10965" y="2122"/>
                    </a:cubicBezTo>
                    <a:cubicBezTo>
                      <a:pt x="10949" y="2115"/>
                      <a:pt x="10937" y="2103"/>
                      <a:pt x="10920" y="2098"/>
                    </a:cubicBezTo>
                    <a:cubicBezTo>
                      <a:pt x="10909" y="2095"/>
                      <a:pt x="10899" y="2097"/>
                      <a:pt x="10888" y="2095"/>
                    </a:cubicBezTo>
                    <a:cubicBezTo>
                      <a:pt x="10861" y="2089"/>
                      <a:pt x="10834" y="2089"/>
                      <a:pt x="10806" y="2088"/>
                    </a:cubicBezTo>
                    <a:cubicBezTo>
                      <a:pt x="10782" y="2089"/>
                      <a:pt x="10759" y="2089"/>
                      <a:pt x="10735" y="2093"/>
                    </a:cubicBezTo>
                    <a:cubicBezTo>
                      <a:pt x="10712" y="2096"/>
                      <a:pt x="10689" y="2090"/>
                      <a:pt x="10665" y="2098"/>
                    </a:cubicBezTo>
                    <a:cubicBezTo>
                      <a:pt x="10648" y="2103"/>
                      <a:pt x="10636" y="2115"/>
                      <a:pt x="10620" y="2122"/>
                    </a:cubicBezTo>
                    <a:cubicBezTo>
                      <a:pt x="10307" y="1511"/>
                      <a:pt x="9837" y="959"/>
                      <a:pt x="9205" y="566"/>
                    </a:cubicBezTo>
                    <a:cubicBezTo>
                      <a:pt x="7561" y="-456"/>
                      <a:pt x="5569" y="-54"/>
                      <a:pt x="4755" y="1461"/>
                    </a:cubicBezTo>
                    <a:cubicBezTo>
                      <a:pt x="4301" y="2310"/>
                      <a:pt x="4325" y="3325"/>
                      <a:pt x="4711" y="4236"/>
                    </a:cubicBezTo>
                    <a:lnTo>
                      <a:pt x="982" y="4236"/>
                    </a:lnTo>
                    <a:cubicBezTo>
                      <a:pt x="440" y="4236"/>
                      <a:pt x="0" y="4709"/>
                      <a:pt x="0" y="5293"/>
                    </a:cubicBezTo>
                    <a:lnTo>
                      <a:pt x="0" y="7406"/>
                    </a:lnTo>
                    <a:cubicBezTo>
                      <a:pt x="0" y="7990"/>
                      <a:pt x="440" y="8463"/>
                      <a:pt x="982" y="8463"/>
                    </a:cubicBezTo>
                    <a:lnTo>
                      <a:pt x="982" y="20087"/>
                    </a:lnTo>
                    <a:cubicBezTo>
                      <a:pt x="982" y="20671"/>
                      <a:pt x="1422" y="21144"/>
                      <a:pt x="1964" y="21144"/>
                    </a:cubicBezTo>
                    <a:lnTo>
                      <a:pt x="19636" y="21144"/>
                    </a:lnTo>
                    <a:cubicBezTo>
                      <a:pt x="20178" y="21144"/>
                      <a:pt x="20618" y="20671"/>
                      <a:pt x="20618" y="20087"/>
                    </a:cubicBezTo>
                    <a:lnTo>
                      <a:pt x="20618" y="8463"/>
                    </a:lnTo>
                    <a:cubicBezTo>
                      <a:pt x="21160" y="8463"/>
                      <a:pt x="21600" y="7990"/>
                      <a:pt x="21600" y="7406"/>
                    </a:cubicBezTo>
                    <a:lnTo>
                      <a:pt x="21600" y="5293"/>
                    </a:lnTo>
                    <a:cubicBezTo>
                      <a:pt x="21600" y="4709"/>
                      <a:pt x="21160" y="4236"/>
                      <a:pt x="20618" y="4236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39"/>
            <p:cNvGrpSpPr/>
            <p:nvPr/>
          </p:nvGrpSpPr>
          <p:grpSpPr>
            <a:xfrm>
              <a:off x="9917160" y="1912007"/>
              <a:ext cx="1107191" cy="1115029"/>
              <a:chOff x="9917160" y="1912007"/>
              <a:chExt cx="1107191" cy="1115029"/>
            </a:xfrm>
          </p:grpSpPr>
          <p:sp>
            <p:nvSpPr>
              <p:cNvPr id="23" name="Oval 40"/>
              <p:cNvSpPr/>
              <p:nvPr/>
            </p:nvSpPr>
            <p:spPr bwMode="auto">
              <a:xfrm>
                <a:off x="9934797" y="1929644"/>
                <a:ext cx="1073877" cy="1079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: Shape 41"/>
              <p:cNvSpPr/>
              <p:nvPr/>
            </p:nvSpPr>
            <p:spPr bwMode="auto">
              <a:xfrm>
                <a:off x="9917160" y="1912007"/>
                <a:ext cx="1107191" cy="1115029"/>
              </a:xfrm>
              <a:custGeom>
                <a:avLst/>
                <a:gdLst>
                  <a:gd name="T0" fmla="*/ 128 w 257"/>
                  <a:gd name="T1" fmla="*/ 254 h 258"/>
                  <a:gd name="T2" fmla="*/ 128 w 257"/>
                  <a:gd name="T3" fmla="*/ 258 h 258"/>
                  <a:gd name="T4" fmla="*/ 257 w 257"/>
                  <a:gd name="T5" fmla="*/ 129 h 258"/>
                  <a:gd name="T6" fmla="*/ 128 w 257"/>
                  <a:gd name="T7" fmla="*/ 0 h 258"/>
                  <a:gd name="T8" fmla="*/ 0 w 257"/>
                  <a:gd name="T9" fmla="*/ 129 h 258"/>
                  <a:gd name="T10" fmla="*/ 128 w 257"/>
                  <a:gd name="T11" fmla="*/ 258 h 258"/>
                  <a:gd name="T12" fmla="*/ 128 w 257"/>
                  <a:gd name="T13" fmla="*/ 254 h 258"/>
                  <a:gd name="T14" fmla="*/ 128 w 257"/>
                  <a:gd name="T15" fmla="*/ 250 h 258"/>
                  <a:gd name="T16" fmla="*/ 43 w 257"/>
                  <a:gd name="T17" fmla="*/ 214 h 258"/>
                  <a:gd name="T18" fmla="*/ 8 w 257"/>
                  <a:gd name="T19" fmla="*/ 129 h 258"/>
                  <a:gd name="T20" fmla="*/ 43 w 257"/>
                  <a:gd name="T21" fmla="*/ 44 h 258"/>
                  <a:gd name="T22" fmla="*/ 128 w 257"/>
                  <a:gd name="T23" fmla="*/ 8 h 258"/>
                  <a:gd name="T24" fmla="*/ 214 w 257"/>
                  <a:gd name="T25" fmla="*/ 44 h 258"/>
                  <a:gd name="T26" fmla="*/ 249 w 257"/>
                  <a:gd name="T27" fmla="*/ 129 h 258"/>
                  <a:gd name="T28" fmla="*/ 214 w 257"/>
                  <a:gd name="T29" fmla="*/ 214 h 258"/>
                  <a:gd name="T30" fmla="*/ 128 w 257"/>
                  <a:gd name="T31" fmla="*/ 250 h 258"/>
                  <a:gd name="T32" fmla="*/ 128 w 257"/>
                  <a:gd name="T33" fmla="*/ 25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7" h="258">
                    <a:moveTo>
                      <a:pt x="128" y="254"/>
                    </a:moveTo>
                    <a:cubicBezTo>
                      <a:pt x="128" y="258"/>
                      <a:pt x="128" y="258"/>
                      <a:pt x="128" y="258"/>
                    </a:cubicBezTo>
                    <a:cubicBezTo>
                      <a:pt x="200" y="258"/>
                      <a:pt x="257" y="200"/>
                      <a:pt x="257" y="129"/>
                    </a:cubicBezTo>
                    <a:cubicBezTo>
                      <a:pt x="257" y="58"/>
                      <a:pt x="200" y="0"/>
                      <a:pt x="128" y="0"/>
                    </a:cubicBezTo>
                    <a:cubicBezTo>
                      <a:pt x="57" y="0"/>
                      <a:pt x="0" y="58"/>
                      <a:pt x="0" y="129"/>
                    </a:cubicBezTo>
                    <a:cubicBezTo>
                      <a:pt x="0" y="200"/>
                      <a:pt x="57" y="258"/>
                      <a:pt x="128" y="258"/>
                    </a:cubicBez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8" y="250"/>
                      <a:pt x="128" y="250"/>
                      <a:pt x="128" y="250"/>
                    </a:cubicBezTo>
                    <a:cubicBezTo>
                      <a:pt x="95" y="250"/>
                      <a:pt x="65" y="236"/>
                      <a:pt x="43" y="214"/>
                    </a:cubicBezTo>
                    <a:cubicBezTo>
                      <a:pt x="21" y="192"/>
                      <a:pt x="8" y="162"/>
                      <a:pt x="8" y="129"/>
                    </a:cubicBezTo>
                    <a:cubicBezTo>
                      <a:pt x="8" y="96"/>
                      <a:pt x="21" y="65"/>
                      <a:pt x="43" y="44"/>
                    </a:cubicBezTo>
                    <a:cubicBezTo>
                      <a:pt x="65" y="22"/>
                      <a:pt x="95" y="8"/>
                      <a:pt x="128" y="8"/>
                    </a:cubicBezTo>
                    <a:cubicBezTo>
                      <a:pt x="162" y="8"/>
                      <a:pt x="192" y="22"/>
                      <a:pt x="214" y="44"/>
                    </a:cubicBezTo>
                    <a:cubicBezTo>
                      <a:pt x="236" y="65"/>
                      <a:pt x="249" y="96"/>
                      <a:pt x="249" y="129"/>
                    </a:cubicBezTo>
                    <a:cubicBezTo>
                      <a:pt x="249" y="162"/>
                      <a:pt x="236" y="192"/>
                      <a:pt x="214" y="214"/>
                    </a:cubicBezTo>
                    <a:cubicBezTo>
                      <a:pt x="192" y="236"/>
                      <a:pt x="162" y="250"/>
                      <a:pt x="128" y="250"/>
                    </a:cubicBezTo>
                    <a:lnTo>
                      <a:pt x="128" y="254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: Shape 42"/>
              <p:cNvSpPr/>
              <p:nvPr/>
            </p:nvSpPr>
            <p:spPr>
              <a:xfrm>
                <a:off x="10331091" y="2303465"/>
                <a:ext cx="279328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79" y="17044"/>
                    </a:moveTo>
                    <a:cubicBezTo>
                      <a:pt x="9428" y="17174"/>
                      <a:pt x="9252" y="17274"/>
                      <a:pt x="9050" y="17344"/>
                    </a:cubicBezTo>
                    <a:cubicBezTo>
                      <a:pt x="8849" y="17415"/>
                      <a:pt x="8636" y="17450"/>
                      <a:pt x="8413" y="17450"/>
                    </a:cubicBezTo>
                    <a:cubicBezTo>
                      <a:pt x="7887" y="17450"/>
                      <a:pt x="7488" y="17288"/>
                      <a:pt x="7214" y="16966"/>
                    </a:cubicBezTo>
                    <a:cubicBezTo>
                      <a:pt x="6941" y="16644"/>
                      <a:pt x="6797" y="16226"/>
                      <a:pt x="6782" y="15715"/>
                    </a:cubicBezTo>
                    <a:lnTo>
                      <a:pt x="5864" y="15715"/>
                    </a:lnTo>
                    <a:cubicBezTo>
                      <a:pt x="5857" y="16122"/>
                      <a:pt x="5913" y="16486"/>
                      <a:pt x="6032" y="16805"/>
                    </a:cubicBezTo>
                    <a:cubicBezTo>
                      <a:pt x="6151" y="17123"/>
                      <a:pt x="6321" y="17393"/>
                      <a:pt x="6545" y="17611"/>
                    </a:cubicBezTo>
                    <a:cubicBezTo>
                      <a:pt x="6767" y="17830"/>
                      <a:pt x="7038" y="17995"/>
                      <a:pt x="7355" y="18106"/>
                    </a:cubicBezTo>
                    <a:cubicBezTo>
                      <a:pt x="7671" y="18218"/>
                      <a:pt x="8024" y="18273"/>
                      <a:pt x="8413" y="18273"/>
                    </a:cubicBezTo>
                    <a:cubicBezTo>
                      <a:pt x="8773" y="18273"/>
                      <a:pt x="9113" y="18223"/>
                      <a:pt x="9434" y="18123"/>
                    </a:cubicBezTo>
                    <a:cubicBezTo>
                      <a:pt x="9754" y="18023"/>
                      <a:pt x="10033" y="17873"/>
                      <a:pt x="10271" y="17672"/>
                    </a:cubicBezTo>
                    <a:cubicBezTo>
                      <a:pt x="10509" y="17472"/>
                      <a:pt x="10697" y="17222"/>
                      <a:pt x="10837" y="16922"/>
                    </a:cubicBezTo>
                    <a:cubicBezTo>
                      <a:pt x="10978" y="16621"/>
                      <a:pt x="11048" y="16275"/>
                      <a:pt x="11048" y="15881"/>
                    </a:cubicBezTo>
                    <a:cubicBezTo>
                      <a:pt x="11048" y="15407"/>
                      <a:pt x="10935" y="14995"/>
                      <a:pt x="10708" y="14646"/>
                    </a:cubicBezTo>
                    <a:cubicBezTo>
                      <a:pt x="10481" y="14298"/>
                      <a:pt x="10134" y="14072"/>
                      <a:pt x="9666" y="13968"/>
                    </a:cubicBezTo>
                    <a:lnTo>
                      <a:pt x="9666" y="13946"/>
                    </a:lnTo>
                    <a:cubicBezTo>
                      <a:pt x="9968" y="13805"/>
                      <a:pt x="10220" y="13597"/>
                      <a:pt x="10422" y="13323"/>
                    </a:cubicBezTo>
                    <a:cubicBezTo>
                      <a:pt x="10624" y="13048"/>
                      <a:pt x="10724" y="12734"/>
                      <a:pt x="10724" y="12377"/>
                    </a:cubicBezTo>
                    <a:cubicBezTo>
                      <a:pt x="10724" y="12014"/>
                      <a:pt x="10665" y="11698"/>
                      <a:pt x="10546" y="11432"/>
                    </a:cubicBezTo>
                    <a:cubicBezTo>
                      <a:pt x="10427" y="11165"/>
                      <a:pt x="10263" y="10946"/>
                      <a:pt x="10055" y="10776"/>
                    </a:cubicBezTo>
                    <a:cubicBezTo>
                      <a:pt x="9846" y="10605"/>
                      <a:pt x="9599" y="10477"/>
                      <a:pt x="9315" y="10392"/>
                    </a:cubicBezTo>
                    <a:cubicBezTo>
                      <a:pt x="9030" y="10306"/>
                      <a:pt x="8722" y="10264"/>
                      <a:pt x="8391" y="10264"/>
                    </a:cubicBezTo>
                    <a:cubicBezTo>
                      <a:pt x="8010" y="10264"/>
                      <a:pt x="7673" y="10326"/>
                      <a:pt x="7382" y="10453"/>
                    </a:cubicBezTo>
                    <a:cubicBezTo>
                      <a:pt x="7090" y="10579"/>
                      <a:pt x="6847" y="10753"/>
                      <a:pt x="6653" y="10976"/>
                    </a:cubicBezTo>
                    <a:cubicBezTo>
                      <a:pt x="6459" y="11198"/>
                      <a:pt x="6309" y="11466"/>
                      <a:pt x="6204" y="11777"/>
                    </a:cubicBezTo>
                    <a:cubicBezTo>
                      <a:pt x="6100" y="12088"/>
                      <a:pt x="6040" y="12433"/>
                      <a:pt x="6026" y="12811"/>
                    </a:cubicBezTo>
                    <a:lnTo>
                      <a:pt x="6944" y="12811"/>
                    </a:lnTo>
                    <a:cubicBezTo>
                      <a:pt x="6944" y="12581"/>
                      <a:pt x="6972" y="12363"/>
                      <a:pt x="7031" y="12155"/>
                    </a:cubicBezTo>
                    <a:cubicBezTo>
                      <a:pt x="7088" y="11947"/>
                      <a:pt x="7177" y="11766"/>
                      <a:pt x="7296" y="11610"/>
                    </a:cubicBezTo>
                    <a:cubicBezTo>
                      <a:pt x="7414" y="11454"/>
                      <a:pt x="7565" y="11330"/>
                      <a:pt x="7749" y="11237"/>
                    </a:cubicBezTo>
                    <a:cubicBezTo>
                      <a:pt x="7932" y="11144"/>
                      <a:pt x="8147" y="11098"/>
                      <a:pt x="8391" y="11098"/>
                    </a:cubicBezTo>
                    <a:cubicBezTo>
                      <a:pt x="8780" y="11098"/>
                      <a:pt x="9104" y="11204"/>
                      <a:pt x="9364" y="11415"/>
                    </a:cubicBezTo>
                    <a:cubicBezTo>
                      <a:pt x="9623" y="11627"/>
                      <a:pt x="9752" y="11943"/>
                      <a:pt x="9752" y="12366"/>
                    </a:cubicBezTo>
                    <a:cubicBezTo>
                      <a:pt x="9752" y="12574"/>
                      <a:pt x="9713" y="12759"/>
                      <a:pt x="9634" y="12922"/>
                    </a:cubicBezTo>
                    <a:cubicBezTo>
                      <a:pt x="9554" y="13086"/>
                      <a:pt x="9448" y="13221"/>
                      <a:pt x="9315" y="13329"/>
                    </a:cubicBezTo>
                    <a:cubicBezTo>
                      <a:pt x="9182" y="13436"/>
                      <a:pt x="9027" y="13517"/>
                      <a:pt x="8851" y="13574"/>
                    </a:cubicBezTo>
                    <a:cubicBezTo>
                      <a:pt x="8674" y="13629"/>
                      <a:pt x="8488" y="13657"/>
                      <a:pt x="8294" y="13657"/>
                    </a:cubicBezTo>
                    <a:lnTo>
                      <a:pt x="7992" y="13657"/>
                    </a:lnTo>
                    <a:cubicBezTo>
                      <a:pt x="7963" y="13657"/>
                      <a:pt x="7930" y="13653"/>
                      <a:pt x="7895" y="13645"/>
                    </a:cubicBezTo>
                    <a:lnTo>
                      <a:pt x="7895" y="14447"/>
                    </a:lnTo>
                    <a:cubicBezTo>
                      <a:pt x="8067" y="14424"/>
                      <a:pt x="8251" y="14413"/>
                      <a:pt x="8445" y="14413"/>
                    </a:cubicBezTo>
                    <a:cubicBezTo>
                      <a:pt x="8676" y="14413"/>
                      <a:pt x="8890" y="14444"/>
                      <a:pt x="9088" y="14507"/>
                    </a:cubicBezTo>
                    <a:cubicBezTo>
                      <a:pt x="9286" y="14571"/>
                      <a:pt x="9457" y="14667"/>
                      <a:pt x="9601" y="14797"/>
                    </a:cubicBezTo>
                    <a:cubicBezTo>
                      <a:pt x="9745" y="14927"/>
                      <a:pt x="9860" y="15086"/>
                      <a:pt x="9947" y="15275"/>
                    </a:cubicBezTo>
                    <a:cubicBezTo>
                      <a:pt x="10033" y="15464"/>
                      <a:pt x="10076" y="15682"/>
                      <a:pt x="10076" y="15926"/>
                    </a:cubicBezTo>
                    <a:cubicBezTo>
                      <a:pt x="10076" y="16163"/>
                      <a:pt x="10031" y="16377"/>
                      <a:pt x="9941" y="16565"/>
                    </a:cubicBezTo>
                    <a:cubicBezTo>
                      <a:pt x="9851" y="16754"/>
                      <a:pt x="9731" y="16914"/>
                      <a:pt x="9579" y="17044"/>
                    </a:cubicBezTo>
                    <a:moveTo>
                      <a:pt x="14257" y="18151"/>
                    </a:moveTo>
                    <a:lnTo>
                      <a:pt x="15175" y="18151"/>
                    </a:lnTo>
                    <a:lnTo>
                      <a:pt x="15175" y="10264"/>
                    </a:lnTo>
                    <a:lnTo>
                      <a:pt x="14473" y="10264"/>
                    </a:lnTo>
                    <a:cubicBezTo>
                      <a:pt x="14422" y="10561"/>
                      <a:pt x="14329" y="10805"/>
                      <a:pt x="14192" y="10998"/>
                    </a:cubicBezTo>
                    <a:cubicBezTo>
                      <a:pt x="14055" y="11191"/>
                      <a:pt x="13888" y="11343"/>
                      <a:pt x="13690" y="11454"/>
                    </a:cubicBezTo>
                    <a:cubicBezTo>
                      <a:pt x="13492" y="11565"/>
                      <a:pt x="13271" y="11641"/>
                      <a:pt x="13026" y="11682"/>
                    </a:cubicBezTo>
                    <a:cubicBezTo>
                      <a:pt x="12781" y="11723"/>
                      <a:pt x="12529" y="11743"/>
                      <a:pt x="12270" y="11743"/>
                    </a:cubicBezTo>
                    <a:lnTo>
                      <a:pt x="12270" y="12499"/>
                    </a:lnTo>
                    <a:lnTo>
                      <a:pt x="14257" y="12499"/>
                    </a:lnTo>
                    <a:cubicBezTo>
                      <a:pt x="14257" y="12499"/>
                      <a:pt x="14257" y="18151"/>
                      <a:pt x="14257" y="18151"/>
                    </a:cubicBezTo>
                    <a:close/>
                    <a:moveTo>
                      <a:pt x="20618" y="6873"/>
                    </a:moveTo>
                    <a:lnTo>
                      <a:pt x="982" y="6873"/>
                    </a:lnTo>
                    <a:lnTo>
                      <a:pt x="982" y="3928"/>
                    </a:lnTo>
                    <a:cubicBezTo>
                      <a:pt x="982" y="3385"/>
                      <a:pt x="1421" y="2945"/>
                      <a:pt x="1964" y="2945"/>
                    </a:cubicBezTo>
                    <a:lnTo>
                      <a:pt x="3927" y="2945"/>
                    </a:lnTo>
                    <a:lnTo>
                      <a:pt x="3927" y="4418"/>
                    </a:lnTo>
                    <a:cubicBezTo>
                      <a:pt x="3927" y="4690"/>
                      <a:pt x="4147" y="4909"/>
                      <a:pt x="4418" y="4909"/>
                    </a:cubicBezTo>
                    <a:cubicBezTo>
                      <a:pt x="4690" y="4909"/>
                      <a:pt x="4909" y="4690"/>
                      <a:pt x="4909" y="4418"/>
                    </a:cubicBezTo>
                    <a:lnTo>
                      <a:pt x="4909" y="2945"/>
                    </a:lnTo>
                    <a:lnTo>
                      <a:pt x="16691" y="2945"/>
                    </a:lnTo>
                    <a:lnTo>
                      <a:pt x="16691" y="4418"/>
                    </a:lnTo>
                    <a:cubicBezTo>
                      <a:pt x="16691" y="4690"/>
                      <a:pt x="16910" y="4909"/>
                      <a:pt x="17182" y="4909"/>
                    </a:cubicBezTo>
                    <a:cubicBezTo>
                      <a:pt x="17453" y="4909"/>
                      <a:pt x="17673" y="4690"/>
                      <a:pt x="17673" y="4418"/>
                    </a:cubicBezTo>
                    <a:lnTo>
                      <a:pt x="17673" y="2945"/>
                    </a:lnTo>
                    <a:lnTo>
                      <a:pt x="19636" y="2945"/>
                    </a:lnTo>
                    <a:cubicBezTo>
                      <a:pt x="20179" y="2945"/>
                      <a:pt x="20618" y="3385"/>
                      <a:pt x="20618" y="3928"/>
                    </a:cubicBezTo>
                    <a:cubicBezTo>
                      <a:pt x="20618" y="3928"/>
                      <a:pt x="20618" y="6873"/>
                      <a:pt x="20618" y="6873"/>
                    </a:cubicBezTo>
                    <a:close/>
                    <a:moveTo>
                      <a:pt x="20618" y="19636"/>
                    </a:moveTo>
                    <a:cubicBezTo>
                      <a:pt x="20618" y="20179"/>
                      <a:pt x="20179" y="20618"/>
                      <a:pt x="19636" y="20618"/>
                    </a:cubicBezTo>
                    <a:lnTo>
                      <a:pt x="1964" y="20618"/>
                    </a:lnTo>
                    <a:cubicBezTo>
                      <a:pt x="1421" y="20618"/>
                      <a:pt x="982" y="20179"/>
                      <a:pt x="982" y="19636"/>
                    </a:cubicBezTo>
                    <a:lnTo>
                      <a:pt x="982" y="7855"/>
                    </a:lnTo>
                    <a:lnTo>
                      <a:pt x="20618" y="7855"/>
                    </a:lnTo>
                    <a:cubicBezTo>
                      <a:pt x="20618" y="7855"/>
                      <a:pt x="20618" y="19636"/>
                      <a:pt x="20618" y="19636"/>
                    </a:cubicBezTo>
                    <a:close/>
                    <a:moveTo>
                      <a:pt x="19636" y="1964"/>
                    </a:moveTo>
                    <a:lnTo>
                      <a:pt x="17673" y="1964"/>
                    </a:lnTo>
                    <a:lnTo>
                      <a:pt x="17673" y="491"/>
                    </a:lnTo>
                    <a:cubicBezTo>
                      <a:pt x="17673" y="220"/>
                      <a:pt x="17453" y="0"/>
                      <a:pt x="17182" y="0"/>
                    </a:cubicBezTo>
                    <a:cubicBezTo>
                      <a:pt x="16910" y="0"/>
                      <a:pt x="16691" y="220"/>
                      <a:pt x="16691" y="491"/>
                    </a:cubicBezTo>
                    <a:lnTo>
                      <a:pt x="16691" y="1964"/>
                    </a:lnTo>
                    <a:lnTo>
                      <a:pt x="4909" y="1964"/>
                    </a:lnTo>
                    <a:lnTo>
                      <a:pt x="4909" y="491"/>
                    </a:lnTo>
                    <a:cubicBezTo>
                      <a:pt x="4909" y="220"/>
                      <a:pt x="4690" y="0"/>
                      <a:pt x="4418" y="0"/>
                    </a:cubicBezTo>
                    <a:cubicBezTo>
                      <a:pt x="4147" y="0"/>
                      <a:pt x="3927" y="220"/>
                      <a:pt x="3927" y="491"/>
                    </a:cubicBezTo>
                    <a:lnTo>
                      <a:pt x="3927" y="1964"/>
                    </a:lnTo>
                    <a:lnTo>
                      <a:pt x="1964" y="1964"/>
                    </a:lnTo>
                    <a:cubicBezTo>
                      <a:pt x="879" y="1964"/>
                      <a:pt x="0" y="2843"/>
                      <a:pt x="0" y="3928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3928"/>
                    </a:lnTo>
                    <a:cubicBezTo>
                      <a:pt x="21600" y="2843"/>
                      <a:pt x="20721" y="1964"/>
                      <a:pt x="19636" y="1964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Rectangle 43"/>
            <p:cNvSpPr/>
            <p:nvPr/>
          </p:nvSpPr>
          <p:spPr>
            <a:xfrm>
              <a:off x="704144" y="1301362"/>
              <a:ext cx="2290152" cy="532453"/>
            </a:xfrm>
            <a:prstGeom prst="rect">
              <a:avLst/>
            </a:prstGeom>
          </p:spPr>
          <p:txBody>
            <a:bodyPr wrap="square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46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44"/>
            <p:cNvSpPr/>
            <p:nvPr/>
          </p:nvSpPr>
          <p:spPr>
            <a:xfrm>
              <a:off x="2784765" y="2479465"/>
              <a:ext cx="2290152" cy="532453"/>
            </a:xfrm>
            <a:prstGeom prst="rect">
              <a:avLst/>
            </a:prstGeom>
          </p:spPr>
          <p:txBody>
            <a:bodyPr wrap="square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46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45"/>
            <p:cNvSpPr/>
            <p:nvPr/>
          </p:nvSpPr>
          <p:spPr>
            <a:xfrm>
              <a:off x="4962911" y="3688635"/>
              <a:ext cx="2290152" cy="532453"/>
            </a:xfrm>
            <a:prstGeom prst="rect">
              <a:avLst/>
            </a:prstGeom>
          </p:spPr>
          <p:txBody>
            <a:bodyPr wrap="square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46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46"/>
            <p:cNvSpPr/>
            <p:nvPr/>
          </p:nvSpPr>
          <p:spPr>
            <a:xfrm>
              <a:off x="7103937" y="2473778"/>
              <a:ext cx="2290152" cy="532453"/>
            </a:xfrm>
            <a:prstGeom prst="rect">
              <a:avLst/>
            </a:prstGeom>
          </p:spPr>
          <p:txBody>
            <a:bodyPr wrap="square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46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47"/>
            <p:cNvSpPr/>
            <p:nvPr/>
          </p:nvSpPr>
          <p:spPr>
            <a:xfrm>
              <a:off x="9210564" y="1307198"/>
              <a:ext cx="2290152" cy="532453"/>
            </a:xfrm>
            <a:prstGeom prst="rect">
              <a:avLst/>
            </a:prstGeom>
          </p:spPr>
          <p:txBody>
            <a:bodyPr wrap="square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46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1" name="直接连接符 50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08" y="1014852"/>
            <a:ext cx="4293796" cy="2973679"/>
          </a:xfrm>
          <a:custGeom>
            <a:avLst/>
            <a:gdLst>
              <a:gd name="connsiteX0" fmla="*/ 0 w 4293796"/>
              <a:gd name="connsiteY0" fmla="*/ 0 h 3245005"/>
              <a:gd name="connsiteX1" fmla="*/ 4293796 w 4293796"/>
              <a:gd name="connsiteY1" fmla="*/ 0 h 3245005"/>
              <a:gd name="connsiteX2" fmla="*/ 4293796 w 4293796"/>
              <a:gd name="connsiteY2" fmla="*/ 3245005 h 3245005"/>
              <a:gd name="connsiteX3" fmla="*/ 0 w 4293796"/>
              <a:gd name="connsiteY3" fmla="*/ 3245005 h 3245005"/>
              <a:gd name="connsiteX4" fmla="*/ 0 w 4293796"/>
              <a:gd name="connsiteY4" fmla="*/ 0 h 32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3796" h="3245005">
                <a:moveTo>
                  <a:pt x="0" y="0"/>
                </a:moveTo>
                <a:lnTo>
                  <a:pt x="4293796" y="0"/>
                </a:lnTo>
                <a:lnTo>
                  <a:pt x="4293796" y="3245005"/>
                </a:lnTo>
                <a:lnTo>
                  <a:pt x="0" y="324500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099" y="2549482"/>
            <a:ext cx="1997362" cy="1331575"/>
          </a:xfrm>
          <a:custGeom>
            <a:avLst/>
            <a:gdLst>
              <a:gd name="connsiteX0" fmla="*/ 0 w 2130438"/>
              <a:gd name="connsiteY0" fmla="*/ 0 h 1561171"/>
              <a:gd name="connsiteX1" fmla="*/ 2130438 w 2130438"/>
              <a:gd name="connsiteY1" fmla="*/ 0 h 1561171"/>
              <a:gd name="connsiteX2" fmla="*/ 2130438 w 2130438"/>
              <a:gd name="connsiteY2" fmla="*/ 1561171 h 1561171"/>
              <a:gd name="connsiteX3" fmla="*/ 0 w 2130438"/>
              <a:gd name="connsiteY3" fmla="*/ 1561171 h 1561171"/>
              <a:gd name="connsiteX4" fmla="*/ 0 w 2130438"/>
              <a:gd name="connsiteY4" fmla="*/ 0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0438" h="1561171">
                <a:moveTo>
                  <a:pt x="0" y="0"/>
                </a:moveTo>
                <a:lnTo>
                  <a:pt x="2130438" y="0"/>
                </a:lnTo>
                <a:lnTo>
                  <a:pt x="2130438" y="1561171"/>
                </a:lnTo>
                <a:lnTo>
                  <a:pt x="0" y="156117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11049" t="51391" r="74938" b="27250"/>
          <a:stretch>
            <a:fillRect/>
          </a:stretch>
        </p:blipFill>
        <p:spPr>
          <a:xfrm>
            <a:off x="5611608" y="4138961"/>
            <a:ext cx="1505265" cy="1529576"/>
          </a:xfrm>
          <a:custGeom>
            <a:avLst/>
            <a:gdLst>
              <a:gd name="connsiteX0" fmla="*/ 0 w 1505265"/>
              <a:gd name="connsiteY0" fmla="*/ 0 h 1529576"/>
              <a:gd name="connsiteX1" fmla="*/ 1505265 w 1505265"/>
              <a:gd name="connsiteY1" fmla="*/ 0 h 1529576"/>
              <a:gd name="connsiteX2" fmla="*/ 1505265 w 1505265"/>
              <a:gd name="connsiteY2" fmla="*/ 1529576 h 1529576"/>
              <a:gd name="connsiteX3" fmla="*/ 0 w 1505265"/>
              <a:gd name="connsiteY3" fmla="*/ 1529576 h 1529576"/>
              <a:gd name="connsiteX4" fmla="*/ 0 w 1505265"/>
              <a:gd name="connsiteY4" fmla="*/ 0 h 152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5265" h="1529576">
                <a:moveTo>
                  <a:pt x="0" y="0"/>
                </a:moveTo>
                <a:lnTo>
                  <a:pt x="1505265" y="0"/>
                </a:lnTo>
                <a:lnTo>
                  <a:pt x="1505265" y="1529576"/>
                </a:lnTo>
                <a:lnTo>
                  <a:pt x="0" y="152957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28" y="4138960"/>
            <a:ext cx="2654683" cy="3074637"/>
          </a:xfrm>
          <a:custGeom>
            <a:avLst/>
            <a:gdLst>
              <a:gd name="connsiteX0" fmla="*/ 0 w 2654682"/>
              <a:gd name="connsiteY0" fmla="*/ 0 h 3481038"/>
              <a:gd name="connsiteX1" fmla="*/ 2654682 w 2654682"/>
              <a:gd name="connsiteY1" fmla="*/ 0 h 3481038"/>
              <a:gd name="connsiteX2" fmla="*/ 2654682 w 2654682"/>
              <a:gd name="connsiteY2" fmla="*/ 3481038 h 3481038"/>
              <a:gd name="connsiteX3" fmla="*/ 0 w 2654682"/>
              <a:gd name="connsiteY3" fmla="*/ 3481038 h 3481038"/>
              <a:gd name="connsiteX4" fmla="*/ 0 w 2654682"/>
              <a:gd name="connsiteY4" fmla="*/ 0 h 34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4682" h="3481038">
                <a:moveTo>
                  <a:pt x="0" y="0"/>
                </a:moveTo>
                <a:lnTo>
                  <a:pt x="2654682" y="0"/>
                </a:lnTo>
                <a:lnTo>
                  <a:pt x="2654682" y="3481038"/>
                </a:lnTo>
                <a:lnTo>
                  <a:pt x="0" y="348103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Subtitle 2"/>
          <p:cNvSpPr txBox="1"/>
          <p:nvPr/>
        </p:nvSpPr>
        <p:spPr>
          <a:xfrm>
            <a:off x="1036237" y="3429001"/>
            <a:ext cx="4291467" cy="318757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Light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Light" charset="0"/>
              </a:rPr>
              <a:t>popularised</a:t>
            </a:r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Light" charset="0"/>
              </a:rPr>
              <a:t> in the 1960s with the release of </a:t>
            </a:r>
            <a:r>
              <a:rPr lang="en-US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Light" charset="0"/>
              </a:rPr>
              <a:t>Letraset</a:t>
            </a:r>
            <a:r>
              <a:rPr 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Light" charset="0"/>
              </a:rPr>
              <a:t> sheets containing Lorem Ipsum passages, and more recently with desktop publishing software like Aldus PageMaker including versions of Lorem Ipsum.</a:t>
            </a: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Light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6238" y="2686507"/>
            <a:ext cx="4028135" cy="5136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9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kumimoji="1" lang="zh-CN" altLang="en-US" sz="275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4163" y="3233855"/>
            <a:ext cx="10982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 rot="16200000">
            <a:off x="4075825" y="1732304"/>
            <a:ext cx="228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ea typeface="微软雅黑" panose="020B0503020204020204" pitchFamily="34" charset="-122"/>
              </a:rPr>
              <a:t>PRODUCT</a:t>
            </a:r>
            <a:endParaRPr lang="zh-CN" altLang="en-US" sz="3600" b="1" dirty="0"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2" name="Freeform 5"/>
          <p:cNvSpPr>
            <a:spLocks noChangeArrowheads="1"/>
          </p:cNvSpPr>
          <p:nvPr/>
        </p:nvSpPr>
        <p:spPr bwMode="auto">
          <a:xfrm>
            <a:off x="2717801" y="2606676"/>
            <a:ext cx="98425" cy="346075"/>
          </a:xfrm>
          <a:custGeom>
            <a:avLst/>
            <a:gdLst>
              <a:gd name="T0" fmla="*/ 0 w 117"/>
              <a:gd name="T1" fmla="*/ 0 h 406"/>
              <a:gd name="T2" fmla="*/ 82798980 w 117"/>
              <a:gd name="T3" fmla="*/ 294994841 h 406"/>
              <a:gd name="T4" fmla="*/ 0 w 117"/>
              <a:gd name="T5" fmla="*/ 294994841 h 406"/>
              <a:gd name="T6" fmla="*/ 0 w 117"/>
              <a:gd name="T7" fmla="*/ 0 h 406"/>
              <a:gd name="T8" fmla="*/ 0 60000 65536"/>
              <a:gd name="T9" fmla="*/ 0 60000 65536"/>
              <a:gd name="T10" fmla="*/ 0 60000 65536"/>
              <a:gd name="T11" fmla="*/ 0 60000 65536"/>
              <a:gd name="T12" fmla="*/ 0 w 117"/>
              <a:gd name="T13" fmla="*/ 0 h 406"/>
              <a:gd name="T14" fmla="*/ 117 w 117"/>
              <a:gd name="T15" fmla="*/ 406 h 4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" h="406">
                <a:moveTo>
                  <a:pt x="0" y="0"/>
                </a:moveTo>
                <a:lnTo>
                  <a:pt x="117" y="406"/>
                </a:lnTo>
                <a:lnTo>
                  <a:pt x="0" y="4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3" name="Freeform 5"/>
          <p:cNvSpPr>
            <a:spLocks noChangeArrowheads="1"/>
          </p:cNvSpPr>
          <p:nvPr/>
        </p:nvSpPr>
        <p:spPr bwMode="auto">
          <a:xfrm>
            <a:off x="5432426" y="2606676"/>
            <a:ext cx="100013" cy="346075"/>
          </a:xfrm>
          <a:custGeom>
            <a:avLst/>
            <a:gdLst>
              <a:gd name="T0" fmla="*/ 0 w 117"/>
              <a:gd name="T1" fmla="*/ 0 h 406"/>
              <a:gd name="T2" fmla="*/ 85492309 w 117"/>
              <a:gd name="T3" fmla="*/ 294994841 h 406"/>
              <a:gd name="T4" fmla="*/ 0 w 117"/>
              <a:gd name="T5" fmla="*/ 294994841 h 406"/>
              <a:gd name="T6" fmla="*/ 0 w 117"/>
              <a:gd name="T7" fmla="*/ 0 h 406"/>
              <a:gd name="T8" fmla="*/ 0 60000 65536"/>
              <a:gd name="T9" fmla="*/ 0 60000 65536"/>
              <a:gd name="T10" fmla="*/ 0 60000 65536"/>
              <a:gd name="T11" fmla="*/ 0 60000 65536"/>
              <a:gd name="T12" fmla="*/ 0 w 117"/>
              <a:gd name="T13" fmla="*/ 0 h 406"/>
              <a:gd name="T14" fmla="*/ 117 w 117"/>
              <a:gd name="T15" fmla="*/ 406 h 4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" h="406">
                <a:moveTo>
                  <a:pt x="0" y="0"/>
                </a:moveTo>
                <a:lnTo>
                  <a:pt x="117" y="406"/>
                </a:lnTo>
                <a:lnTo>
                  <a:pt x="0" y="4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4" name="Freeform 5"/>
          <p:cNvSpPr>
            <a:spLocks noChangeArrowheads="1"/>
          </p:cNvSpPr>
          <p:nvPr/>
        </p:nvSpPr>
        <p:spPr bwMode="auto">
          <a:xfrm>
            <a:off x="8150226" y="2606676"/>
            <a:ext cx="98425" cy="346075"/>
          </a:xfrm>
          <a:custGeom>
            <a:avLst/>
            <a:gdLst>
              <a:gd name="T0" fmla="*/ 0 w 117"/>
              <a:gd name="T1" fmla="*/ 0 h 406"/>
              <a:gd name="T2" fmla="*/ 82798980 w 117"/>
              <a:gd name="T3" fmla="*/ 294994841 h 406"/>
              <a:gd name="T4" fmla="*/ 0 w 117"/>
              <a:gd name="T5" fmla="*/ 294994841 h 406"/>
              <a:gd name="T6" fmla="*/ 0 w 117"/>
              <a:gd name="T7" fmla="*/ 0 h 406"/>
              <a:gd name="T8" fmla="*/ 0 60000 65536"/>
              <a:gd name="T9" fmla="*/ 0 60000 65536"/>
              <a:gd name="T10" fmla="*/ 0 60000 65536"/>
              <a:gd name="T11" fmla="*/ 0 60000 65536"/>
              <a:gd name="T12" fmla="*/ 0 w 117"/>
              <a:gd name="T13" fmla="*/ 0 h 406"/>
              <a:gd name="T14" fmla="*/ 117 w 117"/>
              <a:gd name="T15" fmla="*/ 406 h 4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" h="406">
                <a:moveTo>
                  <a:pt x="0" y="0"/>
                </a:moveTo>
                <a:lnTo>
                  <a:pt x="117" y="406"/>
                </a:lnTo>
                <a:lnTo>
                  <a:pt x="0" y="4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5" name="Freeform 5"/>
          <p:cNvSpPr>
            <a:spLocks noChangeArrowheads="1"/>
          </p:cNvSpPr>
          <p:nvPr/>
        </p:nvSpPr>
        <p:spPr bwMode="auto">
          <a:xfrm>
            <a:off x="10866440" y="2606676"/>
            <a:ext cx="98425" cy="346075"/>
          </a:xfrm>
          <a:custGeom>
            <a:avLst/>
            <a:gdLst>
              <a:gd name="T0" fmla="*/ 0 w 117"/>
              <a:gd name="T1" fmla="*/ 0 h 406"/>
              <a:gd name="T2" fmla="*/ 82798980 w 117"/>
              <a:gd name="T3" fmla="*/ 294994841 h 406"/>
              <a:gd name="T4" fmla="*/ 0 w 117"/>
              <a:gd name="T5" fmla="*/ 294994841 h 406"/>
              <a:gd name="T6" fmla="*/ 0 w 117"/>
              <a:gd name="T7" fmla="*/ 0 h 406"/>
              <a:gd name="T8" fmla="*/ 0 60000 65536"/>
              <a:gd name="T9" fmla="*/ 0 60000 65536"/>
              <a:gd name="T10" fmla="*/ 0 60000 65536"/>
              <a:gd name="T11" fmla="*/ 0 60000 65536"/>
              <a:gd name="T12" fmla="*/ 0 w 117"/>
              <a:gd name="T13" fmla="*/ 0 h 406"/>
              <a:gd name="T14" fmla="*/ 117 w 117"/>
              <a:gd name="T15" fmla="*/ 406 h 4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" h="406">
                <a:moveTo>
                  <a:pt x="0" y="0"/>
                </a:moveTo>
                <a:lnTo>
                  <a:pt x="117" y="406"/>
                </a:lnTo>
                <a:lnTo>
                  <a:pt x="0" y="4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6" name="圆角矩形 13"/>
          <p:cNvSpPr>
            <a:spLocks noChangeArrowheads="1"/>
          </p:cNvSpPr>
          <p:nvPr/>
        </p:nvSpPr>
        <p:spPr bwMode="auto">
          <a:xfrm>
            <a:off x="838200" y="2678114"/>
            <a:ext cx="10447339" cy="53975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997" name="Freeform 6"/>
          <p:cNvSpPr>
            <a:spLocks noChangeArrowheads="1"/>
          </p:cNvSpPr>
          <p:nvPr/>
        </p:nvSpPr>
        <p:spPr bwMode="auto">
          <a:xfrm>
            <a:off x="1143000" y="2606677"/>
            <a:ext cx="1574800" cy="1933575"/>
          </a:xfrm>
          <a:custGeom>
            <a:avLst/>
            <a:gdLst>
              <a:gd name="T0" fmla="*/ 2147483646 w 782"/>
              <a:gd name="T1" fmla="*/ 2147483646 h 961"/>
              <a:gd name="T2" fmla="*/ 0 w 782"/>
              <a:gd name="T3" fmla="*/ 2147483646 h 961"/>
              <a:gd name="T4" fmla="*/ 308213734 w 782"/>
              <a:gd name="T5" fmla="*/ 1963437768 h 961"/>
              <a:gd name="T6" fmla="*/ 239270923 w 782"/>
              <a:gd name="T7" fmla="*/ 0 h 961"/>
              <a:gd name="T8" fmla="*/ 2147483646 w 782"/>
              <a:gd name="T9" fmla="*/ 0 h 961"/>
              <a:gd name="T10" fmla="*/ 2147483646 w 782"/>
              <a:gd name="T11" fmla="*/ 2147483646 h 9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82"/>
              <a:gd name="T19" fmla="*/ 0 h 961"/>
              <a:gd name="T20" fmla="*/ 782 w 782"/>
              <a:gd name="T21" fmla="*/ 961 h 9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82" h="961">
                <a:moveTo>
                  <a:pt x="782" y="961"/>
                </a:moveTo>
                <a:cubicBezTo>
                  <a:pt x="0" y="961"/>
                  <a:pt x="0" y="961"/>
                  <a:pt x="0" y="961"/>
                </a:cubicBezTo>
                <a:cubicBezTo>
                  <a:pt x="0" y="961"/>
                  <a:pt x="76" y="753"/>
                  <a:pt x="76" y="485"/>
                </a:cubicBezTo>
                <a:cubicBezTo>
                  <a:pt x="76" y="216"/>
                  <a:pt x="59" y="0"/>
                  <a:pt x="59" y="0"/>
                </a:cubicBezTo>
                <a:cubicBezTo>
                  <a:pt x="782" y="0"/>
                  <a:pt x="782" y="0"/>
                  <a:pt x="782" y="0"/>
                </a:cubicBezTo>
                <a:lnTo>
                  <a:pt x="782" y="9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8" name="Freeform 6"/>
          <p:cNvSpPr>
            <a:spLocks noChangeArrowheads="1"/>
          </p:cNvSpPr>
          <p:nvPr/>
        </p:nvSpPr>
        <p:spPr bwMode="auto">
          <a:xfrm>
            <a:off x="3859214" y="2606677"/>
            <a:ext cx="1573212" cy="1933575"/>
          </a:xfrm>
          <a:custGeom>
            <a:avLst/>
            <a:gdLst>
              <a:gd name="T0" fmla="*/ 2147483646 w 782"/>
              <a:gd name="T1" fmla="*/ 2147483646 h 961"/>
              <a:gd name="T2" fmla="*/ 0 w 782"/>
              <a:gd name="T3" fmla="*/ 2147483646 h 961"/>
              <a:gd name="T4" fmla="*/ 307591111 w 782"/>
              <a:gd name="T5" fmla="*/ 1963437768 h 961"/>
              <a:gd name="T6" fmla="*/ 238788233 w 782"/>
              <a:gd name="T7" fmla="*/ 0 h 961"/>
              <a:gd name="T8" fmla="*/ 2147483646 w 782"/>
              <a:gd name="T9" fmla="*/ 0 h 961"/>
              <a:gd name="T10" fmla="*/ 2147483646 w 782"/>
              <a:gd name="T11" fmla="*/ 2147483646 h 9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82"/>
              <a:gd name="T19" fmla="*/ 0 h 961"/>
              <a:gd name="T20" fmla="*/ 782 w 782"/>
              <a:gd name="T21" fmla="*/ 961 h 9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82" h="961">
                <a:moveTo>
                  <a:pt x="782" y="961"/>
                </a:moveTo>
                <a:cubicBezTo>
                  <a:pt x="0" y="961"/>
                  <a:pt x="0" y="961"/>
                  <a:pt x="0" y="961"/>
                </a:cubicBezTo>
                <a:cubicBezTo>
                  <a:pt x="0" y="961"/>
                  <a:pt x="76" y="753"/>
                  <a:pt x="76" y="485"/>
                </a:cubicBezTo>
                <a:cubicBezTo>
                  <a:pt x="76" y="216"/>
                  <a:pt x="59" y="0"/>
                  <a:pt x="59" y="0"/>
                </a:cubicBezTo>
                <a:cubicBezTo>
                  <a:pt x="782" y="0"/>
                  <a:pt x="782" y="0"/>
                  <a:pt x="782" y="0"/>
                </a:cubicBezTo>
                <a:lnTo>
                  <a:pt x="782" y="9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9" name="Freeform 6"/>
          <p:cNvSpPr>
            <a:spLocks noChangeArrowheads="1"/>
          </p:cNvSpPr>
          <p:nvPr/>
        </p:nvSpPr>
        <p:spPr bwMode="auto">
          <a:xfrm>
            <a:off x="6575425" y="2606677"/>
            <a:ext cx="1574800" cy="1933575"/>
          </a:xfrm>
          <a:custGeom>
            <a:avLst/>
            <a:gdLst>
              <a:gd name="T0" fmla="*/ 2147483646 w 782"/>
              <a:gd name="T1" fmla="*/ 2147483646 h 961"/>
              <a:gd name="T2" fmla="*/ 0 w 782"/>
              <a:gd name="T3" fmla="*/ 2147483646 h 961"/>
              <a:gd name="T4" fmla="*/ 308213734 w 782"/>
              <a:gd name="T5" fmla="*/ 1963437768 h 961"/>
              <a:gd name="T6" fmla="*/ 239270923 w 782"/>
              <a:gd name="T7" fmla="*/ 0 h 961"/>
              <a:gd name="T8" fmla="*/ 2147483646 w 782"/>
              <a:gd name="T9" fmla="*/ 0 h 961"/>
              <a:gd name="T10" fmla="*/ 2147483646 w 782"/>
              <a:gd name="T11" fmla="*/ 2147483646 h 9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82"/>
              <a:gd name="T19" fmla="*/ 0 h 961"/>
              <a:gd name="T20" fmla="*/ 782 w 782"/>
              <a:gd name="T21" fmla="*/ 961 h 9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82" h="961">
                <a:moveTo>
                  <a:pt x="782" y="961"/>
                </a:moveTo>
                <a:cubicBezTo>
                  <a:pt x="0" y="961"/>
                  <a:pt x="0" y="961"/>
                  <a:pt x="0" y="961"/>
                </a:cubicBezTo>
                <a:cubicBezTo>
                  <a:pt x="0" y="961"/>
                  <a:pt x="76" y="753"/>
                  <a:pt x="76" y="485"/>
                </a:cubicBezTo>
                <a:cubicBezTo>
                  <a:pt x="76" y="216"/>
                  <a:pt x="59" y="0"/>
                  <a:pt x="59" y="0"/>
                </a:cubicBezTo>
                <a:cubicBezTo>
                  <a:pt x="782" y="0"/>
                  <a:pt x="782" y="0"/>
                  <a:pt x="782" y="0"/>
                </a:cubicBezTo>
                <a:lnTo>
                  <a:pt x="782" y="9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0" name="Freeform 6"/>
          <p:cNvSpPr>
            <a:spLocks noChangeArrowheads="1"/>
          </p:cNvSpPr>
          <p:nvPr/>
        </p:nvSpPr>
        <p:spPr bwMode="auto">
          <a:xfrm>
            <a:off x="9291639" y="2606677"/>
            <a:ext cx="1573212" cy="1933575"/>
          </a:xfrm>
          <a:custGeom>
            <a:avLst/>
            <a:gdLst>
              <a:gd name="T0" fmla="*/ 2147483646 w 782"/>
              <a:gd name="T1" fmla="*/ 2147483646 h 961"/>
              <a:gd name="T2" fmla="*/ 0 w 782"/>
              <a:gd name="T3" fmla="*/ 2147483646 h 961"/>
              <a:gd name="T4" fmla="*/ 307591111 w 782"/>
              <a:gd name="T5" fmla="*/ 1963437768 h 961"/>
              <a:gd name="T6" fmla="*/ 238788233 w 782"/>
              <a:gd name="T7" fmla="*/ 0 h 961"/>
              <a:gd name="T8" fmla="*/ 2147483646 w 782"/>
              <a:gd name="T9" fmla="*/ 0 h 961"/>
              <a:gd name="T10" fmla="*/ 2147483646 w 782"/>
              <a:gd name="T11" fmla="*/ 2147483646 h 9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82"/>
              <a:gd name="T19" fmla="*/ 0 h 961"/>
              <a:gd name="T20" fmla="*/ 782 w 782"/>
              <a:gd name="T21" fmla="*/ 961 h 9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82" h="961">
                <a:moveTo>
                  <a:pt x="782" y="961"/>
                </a:moveTo>
                <a:cubicBezTo>
                  <a:pt x="0" y="961"/>
                  <a:pt x="0" y="961"/>
                  <a:pt x="0" y="961"/>
                </a:cubicBezTo>
                <a:cubicBezTo>
                  <a:pt x="0" y="961"/>
                  <a:pt x="76" y="753"/>
                  <a:pt x="76" y="485"/>
                </a:cubicBezTo>
                <a:cubicBezTo>
                  <a:pt x="76" y="216"/>
                  <a:pt x="59" y="0"/>
                  <a:pt x="59" y="0"/>
                </a:cubicBezTo>
                <a:cubicBezTo>
                  <a:pt x="782" y="0"/>
                  <a:pt x="782" y="0"/>
                  <a:pt x="782" y="0"/>
                </a:cubicBezTo>
                <a:lnTo>
                  <a:pt x="782" y="9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2001" name="组合 18"/>
          <p:cNvGrpSpPr/>
          <p:nvPr/>
        </p:nvGrpSpPr>
        <p:grpSpPr bwMode="auto">
          <a:xfrm>
            <a:off x="7248525" y="2898775"/>
            <a:ext cx="400051" cy="623888"/>
            <a:chOff x="0" y="0"/>
            <a:chExt cx="373903" cy="582793"/>
          </a:xfrm>
        </p:grpSpPr>
        <p:sp>
          <p:nvSpPr>
            <p:cNvPr id="42057" name="Freeform 15"/>
            <p:cNvSpPr>
              <a:spLocks noChangeArrowheads="1"/>
            </p:cNvSpPr>
            <p:nvPr/>
          </p:nvSpPr>
          <p:spPr bwMode="auto">
            <a:xfrm>
              <a:off x="82983" y="311904"/>
              <a:ext cx="79168" cy="42923"/>
            </a:xfrm>
            <a:custGeom>
              <a:avLst/>
              <a:gdLst>
                <a:gd name="T0" fmla="*/ 25582574 w 35"/>
                <a:gd name="T1" fmla="*/ 66345403 h 19"/>
                <a:gd name="T2" fmla="*/ 30699088 w 35"/>
                <a:gd name="T3" fmla="*/ 40828809 h 19"/>
                <a:gd name="T4" fmla="*/ 46046371 w 35"/>
                <a:gd name="T5" fmla="*/ 30622172 h 19"/>
                <a:gd name="T6" fmla="*/ 46046371 w 35"/>
                <a:gd name="T7" fmla="*/ 30622172 h 19"/>
                <a:gd name="T8" fmla="*/ 143257889 w 35"/>
                <a:gd name="T9" fmla="*/ 51035447 h 19"/>
                <a:gd name="T10" fmla="*/ 148374404 w 35"/>
                <a:gd name="T11" fmla="*/ 56138766 h 19"/>
                <a:gd name="T12" fmla="*/ 153490918 w 35"/>
                <a:gd name="T13" fmla="*/ 66345403 h 19"/>
                <a:gd name="T14" fmla="*/ 143257889 w 35"/>
                <a:gd name="T15" fmla="*/ 91864256 h 19"/>
                <a:gd name="T16" fmla="*/ 168840463 w 35"/>
                <a:gd name="T17" fmla="*/ 96967575 h 19"/>
                <a:gd name="T18" fmla="*/ 173956977 w 35"/>
                <a:gd name="T19" fmla="*/ 71448722 h 19"/>
                <a:gd name="T20" fmla="*/ 168840463 w 35"/>
                <a:gd name="T21" fmla="*/ 45932128 h 19"/>
                <a:gd name="T22" fmla="*/ 148374404 w 35"/>
                <a:gd name="T23" fmla="*/ 25518853 h 19"/>
                <a:gd name="T24" fmla="*/ 56279400 w 35"/>
                <a:gd name="T25" fmla="*/ 5103319 h 19"/>
                <a:gd name="T26" fmla="*/ 5116515 w 35"/>
                <a:gd name="T27" fmla="*/ 35725491 h 19"/>
                <a:gd name="T28" fmla="*/ 0 w 35"/>
                <a:gd name="T29" fmla="*/ 61242085 h 19"/>
                <a:gd name="T30" fmla="*/ 25582574 w 35"/>
                <a:gd name="T31" fmla="*/ 66345403 h 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5"/>
                <a:gd name="T49" fmla="*/ 0 h 19"/>
                <a:gd name="T50" fmla="*/ 35 w 35"/>
                <a:gd name="T51" fmla="*/ 19 h 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5" h="19">
                  <a:moveTo>
                    <a:pt x="5" y="13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9" y="11"/>
                    <a:pt x="29" y="11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9"/>
                    <a:pt x="32" y="19"/>
                    <a:pt x="33" y="19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5" y="10"/>
                    <a:pt x="33" y="9"/>
                  </a:cubicBezTo>
                  <a:cubicBezTo>
                    <a:pt x="32" y="7"/>
                    <a:pt x="31" y="6"/>
                    <a:pt x="29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7" y="0"/>
                    <a:pt x="2" y="3"/>
                    <a:pt x="1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4" y="12"/>
                    <a:pt x="5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8" name="Oval 16"/>
            <p:cNvSpPr>
              <a:spLocks noChangeArrowheads="1"/>
            </p:cNvSpPr>
            <p:nvPr/>
          </p:nvSpPr>
          <p:spPr bwMode="auto">
            <a:xfrm>
              <a:off x="193628" y="0"/>
              <a:ext cx="105876" cy="106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2059" name="Freeform 17"/>
            <p:cNvSpPr>
              <a:spLocks noChangeArrowheads="1"/>
            </p:cNvSpPr>
            <p:nvPr/>
          </p:nvSpPr>
          <p:spPr bwMode="auto">
            <a:xfrm>
              <a:off x="103014" y="205074"/>
              <a:ext cx="65815" cy="138306"/>
            </a:xfrm>
            <a:custGeom>
              <a:avLst/>
              <a:gdLst>
                <a:gd name="T0" fmla="*/ 108161279 w 29"/>
                <a:gd name="T1" fmla="*/ 5139995 h 61"/>
                <a:gd name="T2" fmla="*/ 51505911 w 29"/>
                <a:gd name="T3" fmla="*/ 41124496 h 61"/>
                <a:gd name="T4" fmla="*/ 5149456 w 29"/>
                <a:gd name="T5" fmla="*/ 272458285 h 61"/>
                <a:gd name="T6" fmla="*/ 25751821 w 29"/>
                <a:gd name="T7" fmla="*/ 303300523 h 61"/>
                <a:gd name="T8" fmla="*/ 61807093 w 29"/>
                <a:gd name="T9" fmla="*/ 313582781 h 61"/>
                <a:gd name="T10" fmla="*/ 92710640 w 29"/>
                <a:gd name="T11" fmla="*/ 293020533 h 61"/>
                <a:gd name="T12" fmla="*/ 144216551 w 29"/>
                <a:gd name="T13" fmla="*/ 61689011 h 61"/>
                <a:gd name="T14" fmla="*/ 108161279 w 29"/>
                <a:gd name="T15" fmla="*/ 5139995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"/>
                <a:gd name="T25" fmla="*/ 0 h 61"/>
                <a:gd name="T26" fmla="*/ 29 w 29"/>
                <a:gd name="T27" fmla="*/ 61 h 6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9" h="61">
                  <a:moveTo>
                    <a:pt x="21" y="1"/>
                  </a:moveTo>
                  <a:cubicBezTo>
                    <a:pt x="16" y="0"/>
                    <a:pt x="11" y="3"/>
                    <a:pt x="10" y="8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2" y="59"/>
                    <a:pt x="5" y="59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5" y="61"/>
                    <a:pt x="18" y="59"/>
                    <a:pt x="18" y="5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7"/>
                    <a:pt x="25" y="2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0" name="Freeform 18"/>
            <p:cNvSpPr>
              <a:spLocks noChangeArrowheads="1"/>
            </p:cNvSpPr>
            <p:nvPr/>
          </p:nvSpPr>
          <p:spPr bwMode="auto">
            <a:xfrm>
              <a:off x="123998" y="131629"/>
              <a:ext cx="109691" cy="116368"/>
            </a:xfrm>
            <a:custGeom>
              <a:avLst/>
              <a:gdLst>
                <a:gd name="T0" fmla="*/ 225509026 w 49"/>
                <a:gd name="T1" fmla="*/ 20825309 h 51"/>
                <a:gd name="T2" fmla="*/ 160361526 w 49"/>
                <a:gd name="T3" fmla="*/ 20825309 h 51"/>
                <a:gd name="T4" fmla="*/ 15034383 w 49"/>
                <a:gd name="T5" fmla="*/ 187425495 h 51"/>
                <a:gd name="T6" fmla="*/ 20044351 w 49"/>
                <a:gd name="T7" fmla="*/ 249901421 h 51"/>
                <a:gd name="T8" fmla="*/ 85191851 w 49"/>
                <a:gd name="T9" fmla="*/ 249901421 h 51"/>
                <a:gd name="T10" fmla="*/ 225509026 w 49"/>
                <a:gd name="T11" fmla="*/ 83301234 h 51"/>
                <a:gd name="T12" fmla="*/ 225509026 w 49"/>
                <a:gd name="T13" fmla="*/ 20825309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9"/>
                <a:gd name="T22" fmla="*/ 0 h 51"/>
                <a:gd name="T23" fmla="*/ 49 w 49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9" h="51">
                  <a:moveTo>
                    <a:pt x="45" y="4"/>
                  </a:moveTo>
                  <a:cubicBezTo>
                    <a:pt x="41" y="0"/>
                    <a:pt x="35" y="1"/>
                    <a:pt x="32" y="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9"/>
                    <a:pt x="1" y="45"/>
                    <a:pt x="4" y="48"/>
                  </a:cubicBezTo>
                  <a:cubicBezTo>
                    <a:pt x="8" y="51"/>
                    <a:pt x="14" y="51"/>
                    <a:pt x="17" y="4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9" y="13"/>
                    <a:pt x="48" y="7"/>
                    <a:pt x="45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1" name="Freeform 19"/>
            <p:cNvSpPr>
              <a:spLocks noChangeArrowheads="1"/>
            </p:cNvSpPr>
            <p:nvPr/>
          </p:nvSpPr>
          <p:spPr bwMode="auto">
            <a:xfrm>
              <a:off x="247997" y="225105"/>
              <a:ext cx="112552" cy="118276"/>
            </a:xfrm>
            <a:custGeom>
              <a:avLst/>
              <a:gdLst>
                <a:gd name="T0" fmla="*/ 20268364 w 50"/>
                <a:gd name="T1" fmla="*/ 15521450 h 52"/>
                <a:gd name="T2" fmla="*/ 20268364 w 50"/>
                <a:gd name="T3" fmla="*/ 82777278 h 52"/>
                <a:gd name="T4" fmla="*/ 177350437 w 50"/>
                <a:gd name="T5" fmla="*/ 258676436 h 52"/>
                <a:gd name="T6" fmla="*/ 212822326 w 50"/>
                <a:gd name="T7" fmla="*/ 258676436 h 52"/>
                <a:gd name="T8" fmla="*/ 243224872 w 50"/>
                <a:gd name="T9" fmla="*/ 227635809 h 52"/>
                <a:gd name="T10" fmla="*/ 243224872 w 50"/>
                <a:gd name="T11" fmla="*/ 191420608 h 52"/>
                <a:gd name="T12" fmla="*/ 86142799 w 50"/>
                <a:gd name="T13" fmla="*/ 20693751 h 52"/>
                <a:gd name="T14" fmla="*/ 20268364 w 50"/>
                <a:gd name="T15" fmla="*/ 15521450 h 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0"/>
                <a:gd name="T25" fmla="*/ 0 h 52"/>
                <a:gd name="T26" fmla="*/ 50 w 50"/>
                <a:gd name="T27" fmla="*/ 52 h 5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0" h="52">
                  <a:moveTo>
                    <a:pt x="4" y="3"/>
                  </a:moveTo>
                  <a:cubicBezTo>
                    <a:pt x="1" y="7"/>
                    <a:pt x="0" y="12"/>
                    <a:pt x="4" y="16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2" y="5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50" y="42"/>
                    <a:pt x="50" y="39"/>
                    <a:pt x="48" y="37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8" y="0"/>
                    <a:pt x="4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2" name="Freeform 20"/>
            <p:cNvSpPr>
              <a:spLocks noChangeArrowheads="1"/>
            </p:cNvSpPr>
            <p:nvPr/>
          </p:nvSpPr>
          <p:spPr bwMode="auto">
            <a:xfrm>
              <a:off x="227012" y="129721"/>
              <a:ext cx="65815" cy="139260"/>
            </a:xfrm>
            <a:custGeom>
              <a:avLst/>
              <a:gdLst>
                <a:gd name="T0" fmla="*/ 41204729 w 29"/>
                <a:gd name="T1" fmla="*/ 10423953 h 61"/>
                <a:gd name="T2" fmla="*/ 5149456 w 29"/>
                <a:gd name="T3" fmla="*/ 62541438 h 61"/>
                <a:gd name="T4" fmla="*/ 51505911 w 29"/>
                <a:gd name="T5" fmla="*/ 281439894 h 61"/>
                <a:gd name="T6" fmla="*/ 108161279 w 29"/>
                <a:gd name="T7" fmla="*/ 312711754 h 61"/>
                <a:gd name="T8" fmla="*/ 144216551 w 29"/>
                <a:gd name="T9" fmla="*/ 255382293 h 61"/>
                <a:gd name="T10" fmla="*/ 97860097 w 29"/>
                <a:gd name="T11" fmla="*/ 41695814 h 61"/>
                <a:gd name="T12" fmla="*/ 41204729 w 29"/>
                <a:gd name="T13" fmla="*/ 10423953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61"/>
                <a:gd name="T23" fmla="*/ 29 w 29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61">
                  <a:moveTo>
                    <a:pt x="8" y="2"/>
                  </a:moveTo>
                  <a:cubicBezTo>
                    <a:pt x="3" y="3"/>
                    <a:pt x="0" y="7"/>
                    <a:pt x="1" y="12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2" y="58"/>
                    <a:pt x="16" y="61"/>
                    <a:pt x="21" y="60"/>
                  </a:cubicBezTo>
                  <a:cubicBezTo>
                    <a:pt x="26" y="59"/>
                    <a:pt x="29" y="54"/>
                    <a:pt x="28" y="4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3"/>
                    <a:pt x="13" y="0"/>
                    <a:pt x="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3" name="Freeform 21"/>
            <p:cNvSpPr>
              <a:spLocks noChangeArrowheads="1"/>
            </p:cNvSpPr>
            <p:nvPr/>
          </p:nvSpPr>
          <p:spPr bwMode="auto">
            <a:xfrm>
              <a:off x="46738" y="477871"/>
              <a:ext cx="110645" cy="90614"/>
            </a:xfrm>
            <a:custGeom>
              <a:avLst/>
              <a:gdLst>
                <a:gd name="T0" fmla="*/ 107075005 w 49"/>
                <a:gd name="T1" fmla="*/ 0 h 40"/>
                <a:gd name="T2" fmla="*/ 10197404 w 49"/>
                <a:gd name="T3" fmla="*/ 102636212 h 40"/>
                <a:gd name="T4" fmla="*/ 10197404 w 49"/>
                <a:gd name="T5" fmla="*/ 138557867 h 40"/>
                <a:gd name="T6" fmla="*/ 66285387 w 49"/>
                <a:gd name="T7" fmla="*/ 195008124 h 40"/>
                <a:gd name="T8" fmla="*/ 107075005 w 49"/>
                <a:gd name="T9" fmla="*/ 189877106 h 40"/>
                <a:gd name="T10" fmla="*/ 249843184 w 49"/>
                <a:gd name="T11" fmla="*/ 35921655 h 40"/>
                <a:gd name="T12" fmla="*/ 107075005 w 49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9"/>
                <a:gd name="T22" fmla="*/ 0 h 40"/>
                <a:gd name="T23" fmla="*/ 49 w 49"/>
                <a:gd name="T24" fmla="*/ 40 h 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9" h="40">
                  <a:moveTo>
                    <a:pt x="21" y="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0" y="22"/>
                    <a:pt x="0" y="25"/>
                    <a:pt x="2" y="2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40"/>
                    <a:pt x="19" y="40"/>
                    <a:pt x="21" y="37"/>
                  </a:cubicBezTo>
                  <a:cubicBezTo>
                    <a:pt x="49" y="7"/>
                    <a:pt x="49" y="7"/>
                    <a:pt x="49" y="7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4" name="Freeform 22"/>
            <p:cNvSpPr>
              <a:spLocks noChangeArrowheads="1"/>
            </p:cNvSpPr>
            <p:nvPr/>
          </p:nvSpPr>
          <p:spPr bwMode="auto">
            <a:xfrm>
              <a:off x="165967" y="120183"/>
              <a:ext cx="207936" cy="462610"/>
            </a:xfrm>
            <a:custGeom>
              <a:avLst/>
              <a:gdLst>
                <a:gd name="T0" fmla="*/ 464863530 w 92"/>
                <a:gd name="T1" fmla="*/ 981521688 h 203"/>
                <a:gd name="T2" fmla="*/ 357586635 w 92"/>
                <a:gd name="T3" fmla="*/ 727052005 h 203"/>
                <a:gd name="T4" fmla="*/ 342262656 w 92"/>
                <a:gd name="T5" fmla="*/ 701086594 h 203"/>
                <a:gd name="T6" fmla="*/ 199227550 w 92"/>
                <a:gd name="T7" fmla="*/ 540096036 h 203"/>
                <a:gd name="T8" fmla="*/ 199227550 w 92"/>
                <a:gd name="T9" fmla="*/ 534902498 h 203"/>
                <a:gd name="T10" fmla="*/ 199227550 w 92"/>
                <a:gd name="T11" fmla="*/ 534902498 h 203"/>
                <a:gd name="T12" fmla="*/ 245201747 w 92"/>
                <a:gd name="T13" fmla="*/ 129831610 h 203"/>
                <a:gd name="T14" fmla="*/ 245201747 w 92"/>
                <a:gd name="T15" fmla="*/ 129831610 h 203"/>
                <a:gd name="T16" fmla="*/ 245201747 w 92"/>
                <a:gd name="T17" fmla="*/ 119444535 h 203"/>
                <a:gd name="T18" fmla="*/ 158359085 w 92"/>
                <a:gd name="T19" fmla="*/ 5193538 h 203"/>
                <a:gd name="T20" fmla="*/ 45976458 w 92"/>
                <a:gd name="T21" fmla="*/ 98670383 h 203"/>
                <a:gd name="T22" fmla="*/ 45976458 w 92"/>
                <a:gd name="T23" fmla="*/ 103863921 h 203"/>
                <a:gd name="T24" fmla="*/ 45976458 w 92"/>
                <a:gd name="T25" fmla="*/ 109057459 h 203"/>
                <a:gd name="T26" fmla="*/ 5107993 w 92"/>
                <a:gd name="T27" fmla="*/ 514130625 h 203"/>
                <a:gd name="T28" fmla="*/ 10215986 w 92"/>
                <a:gd name="T29" fmla="*/ 514130625 h 203"/>
                <a:gd name="T30" fmla="*/ 10215986 w 92"/>
                <a:gd name="T31" fmla="*/ 514130625 h 203"/>
                <a:gd name="T32" fmla="*/ 5107993 w 92"/>
                <a:gd name="T33" fmla="*/ 514130625 h 203"/>
                <a:gd name="T34" fmla="*/ 0 w 92"/>
                <a:gd name="T35" fmla="*/ 514130625 h 203"/>
                <a:gd name="T36" fmla="*/ 0 w 92"/>
                <a:gd name="T37" fmla="*/ 529708960 h 203"/>
                <a:gd name="T38" fmla="*/ 81734669 w 92"/>
                <a:gd name="T39" fmla="*/ 550483111 h 203"/>
                <a:gd name="T40" fmla="*/ 112384888 w 92"/>
                <a:gd name="T41" fmla="*/ 571254984 h 203"/>
                <a:gd name="T42" fmla="*/ 117492881 w 92"/>
                <a:gd name="T43" fmla="*/ 612801008 h 203"/>
                <a:gd name="T44" fmla="*/ 112384888 w 92"/>
                <a:gd name="T45" fmla="*/ 638768698 h 203"/>
                <a:gd name="T46" fmla="*/ 240093754 w 92"/>
                <a:gd name="T47" fmla="*/ 778985105 h 203"/>
                <a:gd name="T48" fmla="*/ 347370649 w 92"/>
                <a:gd name="T49" fmla="*/ 1033454788 h 203"/>
                <a:gd name="T50" fmla="*/ 383128861 w 92"/>
                <a:gd name="T51" fmla="*/ 1049033123 h 203"/>
                <a:gd name="T52" fmla="*/ 454645283 w 92"/>
                <a:gd name="T53" fmla="*/ 1017874174 h 203"/>
                <a:gd name="T54" fmla="*/ 464863530 w 92"/>
                <a:gd name="T55" fmla="*/ 981521688 h 2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203"/>
                <a:gd name="T86" fmla="*/ 92 w 92"/>
                <a:gd name="T87" fmla="*/ 203 h 20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203">
                  <a:moveTo>
                    <a:pt x="91" y="189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69" y="138"/>
                    <a:pt x="69" y="137"/>
                    <a:pt x="67" y="13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4"/>
                    <a:pt x="39" y="104"/>
                    <a:pt x="39" y="103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8" y="24"/>
                    <a:pt x="48" y="23"/>
                  </a:cubicBezTo>
                  <a:cubicBezTo>
                    <a:pt x="49" y="12"/>
                    <a:pt x="42" y="3"/>
                    <a:pt x="31" y="1"/>
                  </a:cubicBezTo>
                  <a:cubicBezTo>
                    <a:pt x="20" y="0"/>
                    <a:pt x="10" y="8"/>
                    <a:pt x="9" y="19"/>
                  </a:cubicBezTo>
                  <a:cubicBezTo>
                    <a:pt x="9" y="19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99"/>
                    <a:pt x="2" y="99"/>
                    <a:pt x="2" y="99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99"/>
                    <a:pt x="0" y="99"/>
                    <a:pt x="0" y="99"/>
                  </a:cubicBezTo>
                  <a:cubicBezTo>
                    <a:pt x="0" y="100"/>
                    <a:pt x="0" y="101"/>
                    <a:pt x="0" y="102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21" y="108"/>
                    <a:pt x="22" y="110"/>
                  </a:cubicBezTo>
                  <a:cubicBezTo>
                    <a:pt x="23" y="112"/>
                    <a:pt x="24" y="115"/>
                    <a:pt x="23" y="118"/>
                  </a:cubicBezTo>
                  <a:cubicBezTo>
                    <a:pt x="22" y="123"/>
                    <a:pt x="22" y="123"/>
                    <a:pt x="22" y="123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69" y="202"/>
                    <a:pt x="72" y="203"/>
                    <a:pt x="75" y="20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91" y="195"/>
                    <a:pt x="92" y="192"/>
                    <a:pt x="91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5" name="Freeform 23"/>
            <p:cNvSpPr>
              <a:spLocks noEditPoints="1" noChangeArrowheads="1"/>
            </p:cNvSpPr>
            <p:nvPr/>
          </p:nvSpPr>
          <p:spPr bwMode="auto">
            <a:xfrm>
              <a:off x="0" y="331934"/>
              <a:ext cx="208890" cy="155475"/>
            </a:xfrm>
            <a:custGeom>
              <a:avLst/>
              <a:gdLst>
                <a:gd name="T0" fmla="*/ 449012424 w 93"/>
                <a:gd name="T1" fmla="*/ 94096671 h 68"/>
                <a:gd name="T2" fmla="*/ 85766191 w 93"/>
                <a:gd name="T3" fmla="*/ 0 h 68"/>
                <a:gd name="T4" fmla="*/ 50450304 w 93"/>
                <a:gd name="T5" fmla="*/ 20911388 h 68"/>
                <a:gd name="T6" fmla="*/ 35315887 w 93"/>
                <a:gd name="T7" fmla="*/ 94096671 h 68"/>
                <a:gd name="T8" fmla="*/ 449012424 w 93"/>
                <a:gd name="T9" fmla="*/ 198649036 h 68"/>
                <a:gd name="T10" fmla="*/ 464149088 w 93"/>
                <a:gd name="T11" fmla="*/ 125463752 h 68"/>
                <a:gd name="T12" fmla="*/ 449012424 w 93"/>
                <a:gd name="T13" fmla="*/ 94096671 h 68"/>
                <a:gd name="T14" fmla="*/ 272435236 w 93"/>
                <a:gd name="T15" fmla="*/ 182966638 h 68"/>
                <a:gd name="T16" fmla="*/ 227029738 w 93"/>
                <a:gd name="T17" fmla="*/ 214331433 h 68"/>
                <a:gd name="T18" fmla="*/ 196758657 w 93"/>
                <a:gd name="T19" fmla="*/ 167284241 h 68"/>
                <a:gd name="T20" fmla="*/ 201803463 w 93"/>
                <a:gd name="T21" fmla="*/ 162055251 h 68"/>
                <a:gd name="T22" fmla="*/ 30271081 w 93"/>
                <a:gd name="T23" fmla="*/ 120234762 h 68"/>
                <a:gd name="T24" fmla="*/ 5044806 w 93"/>
                <a:gd name="T25" fmla="*/ 230013831 h 68"/>
                <a:gd name="T26" fmla="*/ 25226275 w 93"/>
                <a:gd name="T27" fmla="*/ 261380912 h 68"/>
                <a:gd name="T28" fmla="*/ 388472508 w 93"/>
                <a:gd name="T29" fmla="*/ 355477583 h 68"/>
                <a:gd name="T30" fmla="*/ 418743589 w 93"/>
                <a:gd name="T31" fmla="*/ 334566195 h 68"/>
                <a:gd name="T32" fmla="*/ 443967618 w 93"/>
                <a:gd name="T33" fmla="*/ 224787127 h 68"/>
                <a:gd name="T34" fmla="*/ 272435236 w 93"/>
                <a:gd name="T35" fmla="*/ 182966638 h 68"/>
                <a:gd name="T36" fmla="*/ 272435236 w 93"/>
                <a:gd name="T37" fmla="*/ 182966638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3"/>
                <a:gd name="T58" fmla="*/ 0 h 68"/>
                <a:gd name="T59" fmla="*/ 93 w 93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3" h="68">
                  <a:moveTo>
                    <a:pt x="89" y="18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2"/>
                    <a:pt x="10" y="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3" y="21"/>
                    <a:pt x="91" y="18"/>
                    <a:pt x="89" y="18"/>
                  </a:cubicBezTo>
                  <a:close/>
                  <a:moveTo>
                    <a:pt x="54" y="35"/>
                  </a:moveTo>
                  <a:cubicBezTo>
                    <a:pt x="53" y="39"/>
                    <a:pt x="49" y="42"/>
                    <a:pt x="45" y="41"/>
                  </a:cubicBezTo>
                  <a:cubicBezTo>
                    <a:pt x="41" y="40"/>
                    <a:pt x="38" y="36"/>
                    <a:pt x="39" y="32"/>
                  </a:cubicBezTo>
                  <a:cubicBezTo>
                    <a:pt x="39" y="31"/>
                    <a:pt x="40" y="31"/>
                    <a:pt x="40" y="3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7"/>
                    <a:pt x="2" y="50"/>
                    <a:pt x="5" y="5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9" y="68"/>
                    <a:pt x="82" y="66"/>
                    <a:pt x="83" y="6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002" name="组合 32"/>
          <p:cNvGrpSpPr/>
          <p:nvPr/>
        </p:nvGrpSpPr>
        <p:grpSpPr bwMode="auto">
          <a:xfrm>
            <a:off x="9925050" y="2905126"/>
            <a:ext cx="488951" cy="530225"/>
            <a:chOff x="0" y="0"/>
            <a:chExt cx="532239" cy="578024"/>
          </a:xfrm>
        </p:grpSpPr>
        <p:sp>
          <p:nvSpPr>
            <p:cNvPr id="42046" name="Oval 24"/>
            <p:cNvSpPr>
              <a:spLocks noChangeArrowheads="1"/>
            </p:cNvSpPr>
            <p:nvPr/>
          </p:nvSpPr>
          <p:spPr bwMode="auto">
            <a:xfrm>
              <a:off x="90614" y="0"/>
              <a:ext cx="101106" cy="1049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2047" name="Freeform 25"/>
            <p:cNvSpPr>
              <a:spLocks noChangeArrowheads="1"/>
            </p:cNvSpPr>
            <p:nvPr/>
          </p:nvSpPr>
          <p:spPr bwMode="auto">
            <a:xfrm>
              <a:off x="185043" y="156429"/>
              <a:ext cx="130675" cy="84891"/>
            </a:xfrm>
            <a:custGeom>
              <a:avLst/>
              <a:gdLst>
                <a:gd name="T0" fmla="*/ 10152096 w 58"/>
                <a:gd name="T1" fmla="*/ 163185740 h 37"/>
                <a:gd name="T2" fmla="*/ 71064670 w 58"/>
                <a:gd name="T3" fmla="*/ 184241002 h 37"/>
                <a:gd name="T4" fmla="*/ 279184884 w 58"/>
                <a:gd name="T5" fmla="*/ 89488880 h 37"/>
                <a:gd name="T6" fmla="*/ 289336980 w 58"/>
                <a:gd name="T7" fmla="*/ 57904839 h 37"/>
                <a:gd name="T8" fmla="*/ 274108837 w 58"/>
                <a:gd name="T9" fmla="*/ 21055262 h 37"/>
                <a:gd name="T10" fmla="*/ 243652550 w 58"/>
                <a:gd name="T11" fmla="*/ 5263242 h 37"/>
                <a:gd name="T12" fmla="*/ 35532335 w 58"/>
                <a:gd name="T13" fmla="*/ 100017658 h 37"/>
                <a:gd name="T14" fmla="*/ 10152096 w 58"/>
                <a:gd name="T15" fmla="*/ 163185740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8"/>
                <a:gd name="T25" fmla="*/ 0 h 37"/>
                <a:gd name="T26" fmla="*/ 58 w 58"/>
                <a:gd name="T27" fmla="*/ 37 h 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8" h="37">
                  <a:moveTo>
                    <a:pt x="2" y="31"/>
                  </a:moveTo>
                  <a:cubicBezTo>
                    <a:pt x="4" y="35"/>
                    <a:pt x="9" y="37"/>
                    <a:pt x="14" y="35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6"/>
                    <a:pt x="58" y="13"/>
                    <a:pt x="57" y="11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1"/>
                    <a:pt x="50" y="0"/>
                    <a:pt x="48" y="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2" y="21"/>
                    <a:pt x="0" y="26"/>
                    <a:pt x="2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8" name="Freeform 26"/>
            <p:cNvSpPr>
              <a:spLocks noChangeArrowheads="1"/>
            </p:cNvSpPr>
            <p:nvPr/>
          </p:nvSpPr>
          <p:spPr bwMode="auto">
            <a:xfrm>
              <a:off x="119229" y="129722"/>
              <a:ext cx="108737" cy="108737"/>
            </a:xfrm>
            <a:custGeom>
              <a:avLst/>
              <a:gdLst>
                <a:gd name="T0" fmla="*/ 20526374 w 48"/>
                <a:gd name="T1" fmla="*/ 15395347 h 48"/>
                <a:gd name="T2" fmla="*/ 20526374 w 48"/>
                <a:gd name="T3" fmla="*/ 76976735 h 48"/>
                <a:gd name="T4" fmla="*/ 164217789 w 48"/>
                <a:gd name="T5" fmla="*/ 230932469 h 48"/>
                <a:gd name="T6" fmla="*/ 225801442 w 48"/>
                <a:gd name="T7" fmla="*/ 230932469 h 48"/>
                <a:gd name="T8" fmla="*/ 230932469 w 48"/>
                <a:gd name="T9" fmla="*/ 169351081 h 48"/>
                <a:gd name="T10" fmla="*/ 82110027 w 48"/>
                <a:gd name="T11" fmla="*/ 15395347 h 48"/>
                <a:gd name="T12" fmla="*/ 20526374 w 48"/>
                <a:gd name="T13" fmla="*/ 15395347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48"/>
                <a:gd name="T23" fmla="*/ 48 w 48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48">
                  <a:moveTo>
                    <a:pt x="4" y="3"/>
                  </a:moveTo>
                  <a:cubicBezTo>
                    <a:pt x="1" y="6"/>
                    <a:pt x="0" y="12"/>
                    <a:pt x="4" y="1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6" y="48"/>
                    <a:pt x="41" y="48"/>
                    <a:pt x="44" y="45"/>
                  </a:cubicBezTo>
                  <a:cubicBezTo>
                    <a:pt x="48" y="42"/>
                    <a:pt x="48" y="36"/>
                    <a:pt x="45" y="3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3" y="0"/>
                    <a:pt x="7" y="0"/>
                    <a:pt x="4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9" name="Freeform 27"/>
            <p:cNvSpPr>
              <a:spLocks noChangeArrowheads="1"/>
            </p:cNvSpPr>
            <p:nvPr/>
          </p:nvSpPr>
          <p:spPr bwMode="auto">
            <a:xfrm>
              <a:off x="0" y="413964"/>
              <a:ext cx="112552" cy="161198"/>
            </a:xfrm>
            <a:custGeom>
              <a:avLst/>
              <a:gdLst>
                <a:gd name="T0" fmla="*/ 212822326 w 50"/>
                <a:gd name="T1" fmla="*/ 20619722 h 71"/>
                <a:gd name="T2" fmla="*/ 126679527 w 50"/>
                <a:gd name="T3" fmla="*/ 46393238 h 71"/>
                <a:gd name="T4" fmla="*/ 5067091 w 50"/>
                <a:gd name="T5" fmla="*/ 293816276 h 71"/>
                <a:gd name="T6" fmla="*/ 15201273 w 50"/>
                <a:gd name="T7" fmla="*/ 324745858 h 71"/>
                <a:gd name="T8" fmla="*/ 81075708 w 50"/>
                <a:gd name="T9" fmla="*/ 360829236 h 71"/>
                <a:gd name="T10" fmla="*/ 116545345 w 50"/>
                <a:gd name="T11" fmla="*/ 350519375 h 71"/>
                <a:gd name="T12" fmla="*/ 238157781 w 50"/>
                <a:gd name="T13" fmla="*/ 103094067 h 71"/>
                <a:gd name="T14" fmla="*/ 212822326 w 50"/>
                <a:gd name="T15" fmla="*/ 20619722 h 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0"/>
                <a:gd name="T25" fmla="*/ 0 h 71"/>
                <a:gd name="T26" fmla="*/ 50 w 50"/>
                <a:gd name="T27" fmla="*/ 71 h 7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0" h="71">
                  <a:moveTo>
                    <a:pt x="42" y="4"/>
                  </a:moveTo>
                  <a:cubicBezTo>
                    <a:pt x="36" y="0"/>
                    <a:pt x="28" y="3"/>
                    <a:pt x="25" y="9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9"/>
                    <a:pt x="1" y="62"/>
                    <a:pt x="3" y="63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8" y="71"/>
                    <a:pt x="21" y="70"/>
                    <a:pt x="23" y="68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0" y="14"/>
                    <a:pt x="48" y="7"/>
                    <a:pt x="4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0" name="Freeform 28"/>
            <p:cNvSpPr>
              <a:spLocks noChangeArrowheads="1"/>
            </p:cNvSpPr>
            <p:nvPr/>
          </p:nvSpPr>
          <p:spPr bwMode="auto">
            <a:xfrm>
              <a:off x="54368" y="297596"/>
              <a:ext cx="67722" cy="177413"/>
            </a:xfrm>
            <a:custGeom>
              <a:avLst/>
              <a:gdLst>
                <a:gd name="T0" fmla="*/ 56053499 w 30"/>
                <a:gd name="T1" fmla="*/ 403530418 h 78"/>
                <a:gd name="T2" fmla="*/ 127396369 w 30"/>
                <a:gd name="T3" fmla="*/ 346621786 h 78"/>
                <a:gd name="T4" fmla="*/ 152875643 w 30"/>
                <a:gd name="T5" fmla="*/ 36214997 h 78"/>
                <a:gd name="T6" fmla="*/ 132491321 w 30"/>
                <a:gd name="T7" fmla="*/ 10346817 h 78"/>
                <a:gd name="T8" fmla="*/ 56053499 w 30"/>
                <a:gd name="T9" fmla="*/ 0 h 78"/>
                <a:gd name="T10" fmla="*/ 30574226 w 30"/>
                <a:gd name="T11" fmla="*/ 25868180 h 78"/>
                <a:gd name="T12" fmla="*/ 0 w 30"/>
                <a:gd name="T13" fmla="*/ 336274969 h 78"/>
                <a:gd name="T14" fmla="*/ 56053499 w 30"/>
                <a:gd name="T15" fmla="*/ 403530418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78"/>
                <a:gd name="T26" fmla="*/ 30 w 30"/>
                <a:gd name="T27" fmla="*/ 78 h 7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78">
                  <a:moveTo>
                    <a:pt x="11" y="78"/>
                  </a:moveTo>
                  <a:cubicBezTo>
                    <a:pt x="18" y="78"/>
                    <a:pt x="24" y="73"/>
                    <a:pt x="25" y="6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4"/>
                    <a:pt x="28" y="2"/>
                    <a:pt x="26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6" y="2"/>
                    <a:pt x="6" y="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1"/>
                    <a:pt x="5" y="77"/>
                    <a:pt x="11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1" name="Freeform 29"/>
            <p:cNvSpPr>
              <a:spLocks noChangeArrowheads="1"/>
            </p:cNvSpPr>
            <p:nvPr/>
          </p:nvSpPr>
          <p:spPr bwMode="auto">
            <a:xfrm>
              <a:off x="83937" y="307135"/>
              <a:ext cx="125906" cy="167875"/>
            </a:xfrm>
            <a:custGeom>
              <a:avLst/>
              <a:gdLst>
                <a:gd name="T0" fmla="*/ 247693075 w 56"/>
                <a:gd name="T1" fmla="*/ 360252944 h 74"/>
                <a:gd name="T2" fmla="*/ 262858003 w 56"/>
                <a:gd name="T3" fmla="*/ 272762846 h 74"/>
                <a:gd name="T4" fmla="*/ 111208723 w 56"/>
                <a:gd name="T5" fmla="*/ 10292552 h 74"/>
                <a:gd name="T6" fmla="*/ 75824640 w 56"/>
                <a:gd name="T7" fmla="*/ 5147410 h 74"/>
                <a:gd name="T8" fmla="*/ 15164928 w 56"/>
                <a:gd name="T9" fmla="*/ 51465030 h 74"/>
                <a:gd name="T10" fmla="*/ 5054227 w 56"/>
                <a:gd name="T11" fmla="*/ 82342688 h 74"/>
                <a:gd name="T12" fmla="*/ 161757734 w 56"/>
                <a:gd name="T13" fmla="*/ 344812981 h 74"/>
                <a:gd name="T14" fmla="*/ 247693075 w 56"/>
                <a:gd name="T15" fmla="*/ 360252944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74"/>
                <a:gd name="T26" fmla="*/ 56 w 56"/>
                <a:gd name="T27" fmla="*/ 74 h 7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74">
                  <a:moveTo>
                    <a:pt x="49" y="70"/>
                  </a:moveTo>
                  <a:cubicBezTo>
                    <a:pt x="55" y="66"/>
                    <a:pt x="56" y="58"/>
                    <a:pt x="52" y="5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5" y="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1"/>
                    <a:pt x="0" y="14"/>
                    <a:pt x="1" y="1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6" y="72"/>
                    <a:pt x="44" y="74"/>
                    <a:pt x="49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2" name="Freeform 30"/>
            <p:cNvSpPr>
              <a:spLocks noChangeArrowheads="1"/>
            </p:cNvSpPr>
            <p:nvPr/>
          </p:nvSpPr>
          <p:spPr bwMode="auto">
            <a:xfrm>
              <a:off x="146890" y="412057"/>
              <a:ext cx="94430" cy="165967"/>
            </a:xfrm>
            <a:custGeom>
              <a:avLst/>
              <a:gdLst>
                <a:gd name="T0" fmla="*/ 50549278 w 42"/>
                <a:gd name="T1" fmla="*/ 10337698 h 73"/>
                <a:gd name="T2" fmla="*/ 10110755 w 42"/>
                <a:gd name="T3" fmla="*/ 87871569 h 73"/>
                <a:gd name="T4" fmla="*/ 90990050 w 42"/>
                <a:gd name="T5" fmla="*/ 356653989 h 73"/>
                <a:gd name="T6" fmla="*/ 121320067 w 42"/>
                <a:gd name="T7" fmla="*/ 372159399 h 73"/>
                <a:gd name="T8" fmla="*/ 192090855 w 42"/>
                <a:gd name="T9" fmla="*/ 351484003 h 73"/>
                <a:gd name="T10" fmla="*/ 207255863 w 42"/>
                <a:gd name="T11" fmla="*/ 320470909 h 73"/>
                <a:gd name="T12" fmla="*/ 131430822 w 42"/>
                <a:gd name="T13" fmla="*/ 51688490 h 73"/>
                <a:gd name="T14" fmla="*/ 50549278 w 42"/>
                <a:gd name="T15" fmla="*/ 10337698 h 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"/>
                <a:gd name="T25" fmla="*/ 0 h 73"/>
                <a:gd name="T26" fmla="*/ 42 w 42"/>
                <a:gd name="T27" fmla="*/ 73 h 7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" h="73">
                  <a:moveTo>
                    <a:pt x="10" y="2"/>
                  </a:moveTo>
                  <a:cubicBezTo>
                    <a:pt x="4" y="4"/>
                    <a:pt x="0" y="11"/>
                    <a:pt x="2" y="1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21" y="73"/>
                    <a:pt x="24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0" y="67"/>
                    <a:pt x="42" y="64"/>
                    <a:pt x="41" y="62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3" y="4"/>
                    <a:pt x="17" y="0"/>
                    <a:pt x="1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3" name="Freeform 31"/>
            <p:cNvSpPr>
              <a:spLocks noChangeArrowheads="1"/>
            </p:cNvSpPr>
            <p:nvPr/>
          </p:nvSpPr>
          <p:spPr bwMode="auto">
            <a:xfrm>
              <a:off x="61045" y="295689"/>
              <a:ext cx="90614" cy="77261"/>
            </a:xfrm>
            <a:custGeom>
              <a:avLst/>
              <a:gdLst>
                <a:gd name="T0" fmla="*/ 200141407 w 40"/>
                <a:gd name="T1" fmla="*/ 82619278 h 34"/>
                <a:gd name="T2" fmla="*/ 92371912 w 40"/>
                <a:gd name="T3" fmla="*/ 170403680 h 34"/>
                <a:gd name="T4" fmla="*/ 5131018 w 40"/>
                <a:gd name="T5" fmla="*/ 61965594 h 34"/>
                <a:gd name="T6" fmla="*/ 112900513 w 40"/>
                <a:gd name="T7" fmla="*/ 5162853 h 34"/>
                <a:gd name="T8" fmla="*/ 200141407 w 40"/>
                <a:gd name="T9" fmla="*/ 82619278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34"/>
                <a:gd name="T17" fmla="*/ 40 w 4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34">
                  <a:moveTo>
                    <a:pt x="39" y="16"/>
                  </a:moveTo>
                  <a:cubicBezTo>
                    <a:pt x="38" y="26"/>
                    <a:pt x="29" y="34"/>
                    <a:pt x="18" y="33"/>
                  </a:cubicBezTo>
                  <a:cubicBezTo>
                    <a:pt x="8" y="32"/>
                    <a:pt x="0" y="22"/>
                    <a:pt x="1" y="12"/>
                  </a:cubicBezTo>
                  <a:cubicBezTo>
                    <a:pt x="2" y="1"/>
                    <a:pt x="11" y="0"/>
                    <a:pt x="22" y="1"/>
                  </a:cubicBezTo>
                  <a:cubicBezTo>
                    <a:pt x="33" y="2"/>
                    <a:pt x="40" y="5"/>
                    <a:pt x="39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4" name="Freeform 32"/>
            <p:cNvSpPr>
              <a:spLocks noChangeArrowheads="1"/>
            </p:cNvSpPr>
            <p:nvPr/>
          </p:nvSpPr>
          <p:spPr bwMode="auto">
            <a:xfrm>
              <a:off x="79168" y="118276"/>
              <a:ext cx="89660" cy="93476"/>
            </a:xfrm>
            <a:custGeom>
              <a:avLst/>
              <a:gdLst>
                <a:gd name="T0" fmla="*/ 195949689 w 40"/>
                <a:gd name="T1" fmla="*/ 114355347 h 41"/>
                <a:gd name="T2" fmla="*/ 90437801 w 40"/>
                <a:gd name="T3" fmla="*/ 207917983 h 41"/>
                <a:gd name="T4" fmla="*/ 5025443 w 40"/>
                <a:gd name="T5" fmla="*/ 98760814 h 41"/>
                <a:gd name="T6" fmla="*/ 110535090 w 40"/>
                <a:gd name="T7" fmla="*/ 5198178 h 41"/>
                <a:gd name="T8" fmla="*/ 195949689 w 40"/>
                <a:gd name="T9" fmla="*/ 114355347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1"/>
                <a:gd name="T17" fmla="*/ 40 w 40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1">
                  <a:moveTo>
                    <a:pt x="39" y="22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9"/>
                  </a:cubicBezTo>
                  <a:cubicBezTo>
                    <a:pt x="2" y="8"/>
                    <a:pt x="11" y="0"/>
                    <a:pt x="22" y="1"/>
                  </a:cubicBezTo>
                  <a:cubicBezTo>
                    <a:pt x="32" y="2"/>
                    <a:pt x="40" y="12"/>
                    <a:pt x="39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5" name="Freeform 33"/>
            <p:cNvSpPr>
              <a:spLocks noChangeArrowheads="1"/>
            </p:cNvSpPr>
            <p:nvPr/>
          </p:nvSpPr>
          <p:spPr bwMode="auto">
            <a:xfrm>
              <a:off x="62953" y="154521"/>
              <a:ext cx="103968" cy="186952"/>
            </a:xfrm>
            <a:custGeom>
              <a:avLst/>
              <a:gdLst>
                <a:gd name="T0" fmla="*/ 194119557 w 46"/>
                <a:gd name="T1" fmla="*/ 405439611 h 82"/>
                <a:gd name="T2" fmla="*/ 168577331 w 46"/>
                <a:gd name="T3" fmla="*/ 426232321 h 82"/>
                <a:gd name="T4" fmla="*/ 20434232 w 46"/>
                <a:gd name="T5" fmla="*/ 410637788 h 82"/>
                <a:gd name="T6" fmla="*/ 0 w 46"/>
                <a:gd name="T7" fmla="*/ 384649180 h 82"/>
                <a:gd name="T8" fmla="*/ 40866205 w 46"/>
                <a:gd name="T9" fmla="*/ 25990888 h 82"/>
                <a:gd name="T10" fmla="*/ 66408430 w 46"/>
                <a:gd name="T11" fmla="*/ 0 h 82"/>
                <a:gd name="T12" fmla="*/ 214551529 w 46"/>
                <a:gd name="T13" fmla="*/ 15594533 h 82"/>
                <a:gd name="T14" fmla="*/ 234985761 w 46"/>
                <a:gd name="T15" fmla="*/ 41583141 h 82"/>
                <a:gd name="T16" fmla="*/ 194119557 w 46"/>
                <a:gd name="T17" fmla="*/ 405439611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6"/>
                <a:gd name="T28" fmla="*/ 0 h 82"/>
                <a:gd name="T29" fmla="*/ 46 w 46"/>
                <a:gd name="T30" fmla="*/ 82 h 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6" h="82">
                  <a:moveTo>
                    <a:pt x="38" y="78"/>
                  </a:moveTo>
                  <a:cubicBezTo>
                    <a:pt x="38" y="81"/>
                    <a:pt x="36" y="82"/>
                    <a:pt x="33" y="82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" y="79"/>
                    <a:pt x="0" y="77"/>
                    <a:pt x="0" y="7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10" y="0"/>
                    <a:pt x="13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6"/>
                    <a:pt x="46" y="8"/>
                  </a:cubicBezTo>
                  <a:lnTo>
                    <a:pt x="38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6" name="Freeform 34"/>
            <p:cNvSpPr>
              <a:spLocks noEditPoints="1" noChangeArrowheads="1"/>
            </p:cNvSpPr>
            <p:nvPr/>
          </p:nvSpPr>
          <p:spPr bwMode="auto">
            <a:xfrm>
              <a:off x="243227" y="0"/>
              <a:ext cx="289012" cy="479779"/>
            </a:xfrm>
            <a:custGeom>
              <a:avLst/>
              <a:gdLst>
                <a:gd name="T0" fmla="*/ 596482384 w 128"/>
                <a:gd name="T1" fmla="*/ 558394541 h 211"/>
                <a:gd name="T2" fmla="*/ 387458970 w 128"/>
                <a:gd name="T3" fmla="*/ 465328784 h 211"/>
                <a:gd name="T4" fmla="*/ 387458970 w 128"/>
                <a:gd name="T5" fmla="*/ 160280294 h 211"/>
                <a:gd name="T6" fmla="*/ 489421501 w 128"/>
                <a:gd name="T7" fmla="*/ 310219189 h 211"/>
                <a:gd name="T8" fmla="*/ 621974145 w 128"/>
                <a:gd name="T9" fmla="*/ 310219189 h 211"/>
                <a:gd name="T10" fmla="*/ 387458970 w 128"/>
                <a:gd name="T11" fmla="*/ 67214537 h 211"/>
                <a:gd name="T12" fmla="*/ 387458970 w 128"/>
                <a:gd name="T13" fmla="*/ 0 h 211"/>
                <a:gd name="T14" fmla="*/ 275299735 w 128"/>
                <a:gd name="T15" fmla="*/ 0 h 211"/>
                <a:gd name="T16" fmla="*/ 275299735 w 128"/>
                <a:gd name="T17" fmla="*/ 67214537 h 211"/>
                <a:gd name="T18" fmla="*/ 86667474 w 128"/>
                <a:gd name="T19" fmla="*/ 144768197 h 211"/>
                <a:gd name="T20" fmla="*/ 10196705 w 128"/>
                <a:gd name="T21" fmla="*/ 315389888 h 211"/>
                <a:gd name="T22" fmla="*/ 25491762 w 128"/>
                <a:gd name="T23" fmla="*/ 377433726 h 211"/>
                <a:gd name="T24" fmla="*/ 101962530 w 128"/>
                <a:gd name="T25" fmla="*/ 341241108 h 211"/>
                <a:gd name="T26" fmla="*/ 122355940 w 128"/>
                <a:gd name="T27" fmla="*/ 336070410 h 211"/>
                <a:gd name="T28" fmla="*/ 147845443 w 128"/>
                <a:gd name="T29" fmla="*/ 346411807 h 211"/>
                <a:gd name="T30" fmla="*/ 137648739 w 128"/>
                <a:gd name="T31" fmla="*/ 305048491 h 211"/>
                <a:gd name="T32" fmla="*/ 275299735 w 128"/>
                <a:gd name="T33" fmla="*/ 160280294 h 211"/>
                <a:gd name="T34" fmla="*/ 275299735 w 128"/>
                <a:gd name="T35" fmla="*/ 449818962 h 211"/>
                <a:gd name="T36" fmla="*/ 178435557 w 128"/>
                <a:gd name="T37" fmla="*/ 408455645 h 211"/>
                <a:gd name="T38" fmla="*/ 178435557 w 128"/>
                <a:gd name="T39" fmla="*/ 403284946 h 211"/>
                <a:gd name="T40" fmla="*/ 152943796 w 128"/>
                <a:gd name="T41" fmla="*/ 470499483 h 211"/>
                <a:gd name="T42" fmla="*/ 112159235 w 128"/>
                <a:gd name="T43" fmla="*/ 486009305 h 211"/>
                <a:gd name="T44" fmla="*/ 275299735 w 128"/>
                <a:gd name="T45" fmla="*/ 558394541 h 211"/>
                <a:gd name="T46" fmla="*/ 275299735 w 128"/>
                <a:gd name="T47" fmla="*/ 899635649 h 211"/>
                <a:gd name="T48" fmla="*/ 127454292 w 128"/>
                <a:gd name="T49" fmla="*/ 697994313 h 211"/>
                <a:gd name="T50" fmla="*/ 0 w 128"/>
                <a:gd name="T51" fmla="*/ 697994313 h 211"/>
                <a:gd name="T52" fmla="*/ 275299735 w 128"/>
                <a:gd name="T53" fmla="*/ 992701406 h 211"/>
                <a:gd name="T54" fmla="*/ 275299735 w 128"/>
                <a:gd name="T55" fmla="*/ 1090937862 h 211"/>
                <a:gd name="T56" fmla="*/ 387458970 w 128"/>
                <a:gd name="T57" fmla="*/ 1090937862 h 211"/>
                <a:gd name="T58" fmla="*/ 387458970 w 128"/>
                <a:gd name="T59" fmla="*/ 987530707 h 211"/>
                <a:gd name="T60" fmla="*/ 581187327 w 128"/>
                <a:gd name="T61" fmla="*/ 904806348 h 211"/>
                <a:gd name="T62" fmla="*/ 652562001 w 128"/>
                <a:gd name="T63" fmla="*/ 718674834 h 211"/>
                <a:gd name="T64" fmla="*/ 596482384 w 128"/>
                <a:gd name="T65" fmla="*/ 558394541 h 211"/>
                <a:gd name="T66" fmla="*/ 387458970 w 128"/>
                <a:gd name="T67" fmla="*/ 899635649 h 211"/>
                <a:gd name="T68" fmla="*/ 387458970 w 128"/>
                <a:gd name="T69" fmla="*/ 573906637 h 211"/>
                <a:gd name="T70" fmla="*/ 494519853 w 128"/>
                <a:gd name="T71" fmla="*/ 625609078 h 211"/>
                <a:gd name="T72" fmla="*/ 535304414 w 128"/>
                <a:gd name="T73" fmla="*/ 723845533 h 211"/>
                <a:gd name="T74" fmla="*/ 387458970 w 128"/>
                <a:gd name="T75" fmla="*/ 899635649 h 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"/>
                <a:gd name="T115" fmla="*/ 0 h 211"/>
                <a:gd name="T116" fmla="*/ 128 w 128"/>
                <a:gd name="T117" fmla="*/ 211 h 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" h="211">
                  <a:moveTo>
                    <a:pt x="117" y="108"/>
                  </a:moveTo>
                  <a:cubicBezTo>
                    <a:pt x="110" y="100"/>
                    <a:pt x="92" y="94"/>
                    <a:pt x="76" y="90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85" y="33"/>
                    <a:pt x="95" y="41"/>
                    <a:pt x="96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19" y="32"/>
                    <a:pt x="104" y="15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38" y="14"/>
                    <a:pt x="26" y="19"/>
                    <a:pt x="17" y="28"/>
                  </a:cubicBezTo>
                  <a:cubicBezTo>
                    <a:pt x="7" y="36"/>
                    <a:pt x="2" y="47"/>
                    <a:pt x="2" y="61"/>
                  </a:cubicBezTo>
                  <a:cubicBezTo>
                    <a:pt x="2" y="65"/>
                    <a:pt x="3" y="69"/>
                    <a:pt x="5" y="73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5"/>
                    <a:pt x="24" y="65"/>
                  </a:cubicBezTo>
                  <a:cubicBezTo>
                    <a:pt x="25" y="65"/>
                    <a:pt x="27" y="66"/>
                    <a:pt x="29" y="67"/>
                  </a:cubicBezTo>
                  <a:cubicBezTo>
                    <a:pt x="28" y="65"/>
                    <a:pt x="27" y="62"/>
                    <a:pt x="27" y="59"/>
                  </a:cubicBezTo>
                  <a:cubicBezTo>
                    <a:pt x="27" y="43"/>
                    <a:pt x="35" y="33"/>
                    <a:pt x="54" y="31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48" y="85"/>
                    <a:pt x="40" y="83"/>
                    <a:pt x="35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7" y="83"/>
                    <a:pt x="35" y="89"/>
                    <a:pt x="30" y="91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31" y="101"/>
                    <a:pt x="41" y="105"/>
                    <a:pt x="54" y="108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35" y="171"/>
                    <a:pt x="27" y="157"/>
                    <a:pt x="25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3" y="170"/>
                    <a:pt x="26" y="188"/>
                    <a:pt x="54" y="192"/>
                  </a:cubicBezTo>
                  <a:cubicBezTo>
                    <a:pt x="54" y="211"/>
                    <a:pt x="54" y="211"/>
                    <a:pt x="54" y="211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6" y="191"/>
                    <a:pt x="76" y="191"/>
                    <a:pt x="76" y="191"/>
                  </a:cubicBezTo>
                  <a:cubicBezTo>
                    <a:pt x="85" y="190"/>
                    <a:pt x="104" y="185"/>
                    <a:pt x="114" y="175"/>
                  </a:cubicBezTo>
                  <a:cubicBezTo>
                    <a:pt x="124" y="165"/>
                    <a:pt x="128" y="153"/>
                    <a:pt x="128" y="139"/>
                  </a:cubicBezTo>
                  <a:cubicBezTo>
                    <a:pt x="128" y="126"/>
                    <a:pt x="125" y="115"/>
                    <a:pt x="117" y="108"/>
                  </a:cubicBezTo>
                  <a:close/>
                  <a:moveTo>
                    <a:pt x="76" y="174"/>
                  </a:moveTo>
                  <a:cubicBezTo>
                    <a:pt x="76" y="111"/>
                    <a:pt x="76" y="111"/>
                    <a:pt x="76" y="111"/>
                  </a:cubicBezTo>
                  <a:cubicBezTo>
                    <a:pt x="79" y="113"/>
                    <a:pt x="93" y="117"/>
                    <a:pt x="97" y="121"/>
                  </a:cubicBezTo>
                  <a:cubicBezTo>
                    <a:pt x="101" y="126"/>
                    <a:pt x="105" y="132"/>
                    <a:pt x="105" y="140"/>
                  </a:cubicBezTo>
                  <a:cubicBezTo>
                    <a:pt x="105" y="160"/>
                    <a:pt x="92" y="171"/>
                    <a:pt x="76" y="1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003" name="组合 44"/>
          <p:cNvGrpSpPr/>
          <p:nvPr/>
        </p:nvGrpSpPr>
        <p:grpSpPr bwMode="auto">
          <a:xfrm>
            <a:off x="4416425" y="2901949"/>
            <a:ext cx="592139" cy="617539"/>
            <a:chOff x="0" y="0"/>
            <a:chExt cx="558946" cy="581840"/>
          </a:xfrm>
        </p:grpSpPr>
        <p:sp>
          <p:nvSpPr>
            <p:cNvPr id="42031" name="Freeform 71"/>
            <p:cNvSpPr>
              <a:spLocks noChangeArrowheads="1"/>
            </p:cNvSpPr>
            <p:nvPr/>
          </p:nvSpPr>
          <p:spPr bwMode="auto">
            <a:xfrm>
              <a:off x="227966" y="0"/>
              <a:ext cx="85845" cy="85845"/>
            </a:xfrm>
            <a:custGeom>
              <a:avLst/>
              <a:gdLst>
                <a:gd name="T0" fmla="*/ 173517595 w 38"/>
                <a:gd name="T1" fmla="*/ 127586002 h 38"/>
                <a:gd name="T2" fmla="*/ 61241371 w 38"/>
                <a:gd name="T3" fmla="*/ 173517595 h 38"/>
                <a:gd name="T4" fmla="*/ 15309778 w 38"/>
                <a:gd name="T5" fmla="*/ 61241371 h 38"/>
                <a:gd name="T6" fmla="*/ 127586002 w 38"/>
                <a:gd name="T7" fmla="*/ 15309778 h 38"/>
                <a:gd name="T8" fmla="*/ 173517595 w 38"/>
                <a:gd name="T9" fmla="*/ 12758600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38"/>
                <a:gd name="T17" fmla="*/ 38 w 38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38">
                  <a:moveTo>
                    <a:pt x="34" y="25"/>
                  </a:moveTo>
                  <a:cubicBezTo>
                    <a:pt x="31" y="34"/>
                    <a:pt x="21" y="38"/>
                    <a:pt x="12" y="34"/>
                  </a:cubicBezTo>
                  <a:cubicBezTo>
                    <a:pt x="4" y="31"/>
                    <a:pt x="0" y="21"/>
                    <a:pt x="3" y="12"/>
                  </a:cubicBezTo>
                  <a:cubicBezTo>
                    <a:pt x="7" y="4"/>
                    <a:pt x="17" y="0"/>
                    <a:pt x="25" y="3"/>
                  </a:cubicBezTo>
                  <a:cubicBezTo>
                    <a:pt x="34" y="7"/>
                    <a:pt x="38" y="17"/>
                    <a:pt x="3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2" name="Freeform 72"/>
            <p:cNvSpPr>
              <a:spLocks noChangeArrowheads="1"/>
            </p:cNvSpPr>
            <p:nvPr/>
          </p:nvSpPr>
          <p:spPr bwMode="auto">
            <a:xfrm>
              <a:off x="81076" y="85845"/>
              <a:ext cx="92522" cy="70584"/>
            </a:xfrm>
            <a:custGeom>
              <a:avLst/>
              <a:gdLst>
                <a:gd name="T0" fmla="*/ 198604115 w 41"/>
                <a:gd name="T1" fmla="*/ 20738035 h 31"/>
                <a:gd name="T2" fmla="*/ 152771875 w 41"/>
                <a:gd name="T3" fmla="*/ 10369017 h 31"/>
                <a:gd name="T4" fmla="*/ 10184190 w 41"/>
                <a:gd name="T5" fmla="*/ 98501110 h 31"/>
                <a:gd name="T6" fmla="*/ 5093223 w 41"/>
                <a:gd name="T7" fmla="*/ 124423654 h 31"/>
                <a:gd name="T8" fmla="*/ 20370636 w 41"/>
                <a:gd name="T9" fmla="*/ 150343920 h 31"/>
                <a:gd name="T10" fmla="*/ 45832240 w 41"/>
                <a:gd name="T11" fmla="*/ 155528429 h 31"/>
                <a:gd name="T12" fmla="*/ 188417668 w 41"/>
                <a:gd name="T13" fmla="*/ 67396335 h 31"/>
                <a:gd name="T14" fmla="*/ 198604115 w 41"/>
                <a:gd name="T15" fmla="*/ 20738035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1"/>
                <a:gd name="T25" fmla="*/ 0 h 31"/>
                <a:gd name="T26" fmla="*/ 41 w 41"/>
                <a:gd name="T27" fmla="*/ 31 h 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1" h="31">
                  <a:moveTo>
                    <a:pt x="39" y="4"/>
                  </a:moveTo>
                  <a:cubicBezTo>
                    <a:pt x="37" y="1"/>
                    <a:pt x="33" y="0"/>
                    <a:pt x="30" y="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1"/>
                    <a:pt x="7" y="31"/>
                    <a:pt x="9" y="3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0" y="11"/>
                    <a:pt x="41" y="7"/>
                    <a:pt x="39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3" name="Freeform 73"/>
            <p:cNvSpPr>
              <a:spLocks noChangeArrowheads="1"/>
            </p:cNvSpPr>
            <p:nvPr/>
          </p:nvSpPr>
          <p:spPr bwMode="auto">
            <a:xfrm>
              <a:off x="142121" y="88707"/>
              <a:ext cx="99199" cy="33384"/>
            </a:xfrm>
            <a:custGeom>
              <a:avLst/>
              <a:gdLst>
                <a:gd name="T0" fmla="*/ 223646400 w 44"/>
                <a:gd name="T1" fmla="*/ 29720662 h 15"/>
                <a:gd name="T2" fmla="*/ 188065522 w 44"/>
                <a:gd name="T3" fmla="*/ 0 h 15"/>
                <a:gd name="T4" fmla="*/ 35580878 w 44"/>
                <a:gd name="T5" fmla="*/ 0 h 15"/>
                <a:gd name="T6" fmla="*/ 5083949 w 44"/>
                <a:gd name="T7" fmla="*/ 34672622 h 15"/>
                <a:gd name="T8" fmla="*/ 35580878 w 44"/>
                <a:gd name="T9" fmla="*/ 64393285 h 15"/>
                <a:gd name="T10" fmla="*/ 188065522 w 44"/>
                <a:gd name="T11" fmla="*/ 74299430 h 15"/>
                <a:gd name="T12" fmla="*/ 223646400 w 44"/>
                <a:gd name="T13" fmla="*/ 29720662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15"/>
                <a:gd name="T23" fmla="*/ 44 w 4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15">
                  <a:moveTo>
                    <a:pt x="44" y="6"/>
                  </a:moveTo>
                  <a:cubicBezTo>
                    <a:pt x="44" y="3"/>
                    <a:pt x="41" y="0"/>
                    <a:pt x="3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1" y="7"/>
                  </a:cubicBezTo>
                  <a:cubicBezTo>
                    <a:pt x="1" y="10"/>
                    <a:pt x="3" y="13"/>
                    <a:pt x="7" y="1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40" y="15"/>
                    <a:pt x="44" y="10"/>
                    <a:pt x="44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4" name="Freeform 74"/>
            <p:cNvSpPr>
              <a:spLocks noChangeArrowheads="1"/>
            </p:cNvSpPr>
            <p:nvPr/>
          </p:nvSpPr>
          <p:spPr bwMode="auto">
            <a:xfrm>
              <a:off x="243228" y="170737"/>
              <a:ext cx="99199" cy="29569"/>
            </a:xfrm>
            <a:custGeom>
              <a:avLst/>
              <a:gdLst>
                <a:gd name="T0" fmla="*/ 0 w 44"/>
                <a:gd name="T1" fmla="*/ 36215201 h 13"/>
                <a:gd name="T2" fmla="*/ 35580878 w 44"/>
                <a:gd name="T3" fmla="*/ 67255828 h 13"/>
                <a:gd name="T4" fmla="*/ 203315114 w 44"/>
                <a:gd name="T5" fmla="*/ 67255828 h 13"/>
                <a:gd name="T6" fmla="*/ 223646400 w 44"/>
                <a:gd name="T7" fmla="*/ 46562077 h 13"/>
                <a:gd name="T8" fmla="*/ 218562451 w 44"/>
                <a:gd name="T9" fmla="*/ 15521450 h 13"/>
                <a:gd name="T10" fmla="*/ 203315114 w 44"/>
                <a:gd name="T11" fmla="*/ 0 h 13"/>
                <a:gd name="T12" fmla="*/ 35580878 w 44"/>
                <a:gd name="T13" fmla="*/ 0 h 13"/>
                <a:gd name="T14" fmla="*/ 0 w 44"/>
                <a:gd name="T15" fmla="*/ 36215201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4"/>
                <a:gd name="T25" fmla="*/ 0 h 13"/>
                <a:gd name="T26" fmla="*/ 44 w 44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4" h="13">
                  <a:moveTo>
                    <a:pt x="0" y="7"/>
                  </a:moveTo>
                  <a:cubicBezTo>
                    <a:pt x="0" y="10"/>
                    <a:pt x="3" y="13"/>
                    <a:pt x="7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4" y="11"/>
                    <a:pt x="44" y="9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1"/>
                    <a:pt x="42" y="0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5" name="Freeform 75"/>
            <p:cNvSpPr>
              <a:spLocks noChangeArrowheads="1"/>
            </p:cNvSpPr>
            <p:nvPr/>
          </p:nvSpPr>
          <p:spPr bwMode="auto">
            <a:xfrm>
              <a:off x="223197" y="97291"/>
              <a:ext cx="52461" cy="100153"/>
            </a:xfrm>
            <a:custGeom>
              <a:avLst/>
              <a:gdLst>
                <a:gd name="T0" fmla="*/ 41619820 w 23"/>
                <a:gd name="T1" fmla="*/ 5180642 h 44"/>
                <a:gd name="T2" fmla="*/ 5202763 w 23"/>
                <a:gd name="T3" fmla="*/ 56991609 h 44"/>
                <a:gd name="T4" fmla="*/ 52025346 w 23"/>
                <a:gd name="T5" fmla="*/ 196882588 h 44"/>
                <a:gd name="T6" fmla="*/ 88444684 w 23"/>
                <a:gd name="T7" fmla="*/ 222788072 h 44"/>
                <a:gd name="T8" fmla="*/ 114456217 w 23"/>
                <a:gd name="T9" fmla="*/ 181338388 h 44"/>
                <a:gd name="T10" fmla="*/ 83241922 w 23"/>
                <a:gd name="T11" fmla="*/ 31086125 h 44"/>
                <a:gd name="T12" fmla="*/ 41619820 w 23"/>
                <a:gd name="T13" fmla="*/ 5180642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44"/>
                <a:gd name="T23" fmla="*/ 23 w 23"/>
                <a:gd name="T24" fmla="*/ 44 h 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44">
                  <a:moveTo>
                    <a:pt x="8" y="1"/>
                  </a:moveTo>
                  <a:cubicBezTo>
                    <a:pt x="4" y="2"/>
                    <a:pt x="0" y="8"/>
                    <a:pt x="1" y="11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42"/>
                    <a:pt x="14" y="44"/>
                    <a:pt x="17" y="43"/>
                  </a:cubicBezTo>
                  <a:cubicBezTo>
                    <a:pt x="21" y="42"/>
                    <a:pt x="23" y="39"/>
                    <a:pt x="22" y="3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2"/>
                    <a:pt x="11" y="0"/>
                    <a:pt x="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6" name="Freeform 76"/>
            <p:cNvSpPr>
              <a:spLocks noChangeArrowheads="1"/>
            </p:cNvSpPr>
            <p:nvPr/>
          </p:nvSpPr>
          <p:spPr bwMode="auto">
            <a:xfrm>
              <a:off x="0" y="211752"/>
              <a:ext cx="117322" cy="88707"/>
            </a:xfrm>
            <a:custGeom>
              <a:avLst/>
              <a:gdLst>
                <a:gd name="T0" fmla="*/ 249428828 w 52"/>
                <a:gd name="T1" fmla="*/ 170726857 h 39"/>
                <a:gd name="T2" fmla="*/ 234158919 w 52"/>
                <a:gd name="T3" fmla="*/ 108643330 h 39"/>
                <a:gd name="T4" fmla="*/ 55994181 w 52"/>
                <a:gd name="T5" fmla="*/ 5174575 h 39"/>
                <a:gd name="T6" fmla="*/ 30542075 w 52"/>
                <a:gd name="T7" fmla="*/ 15521450 h 39"/>
                <a:gd name="T8" fmla="*/ 5089970 w 52"/>
                <a:gd name="T9" fmla="*/ 62081253 h 39"/>
                <a:gd name="T10" fmla="*/ 10179940 w 52"/>
                <a:gd name="T11" fmla="*/ 87949579 h 39"/>
                <a:gd name="T12" fmla="*/ 188344678 w 52"/>
                <a:gd name="T13" fmla="*/ 186246033 h 39"/>
                <a:gd name="T14" fmla="*/ 249428828 w 52"/>
                <a:gd name="T15" fmla="*/ 170726857 h 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"/>
                <a:gd name="T25" fmla="*/ 0 h 39"/>
                <a:gd name="T26" fmla="*/ 52 w 52"/>
                <a:gd name="T27" fmla="*/ 39 h 3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" h="39">
                  <a:moveTo>
                    <a:pt x="49" y="33"/>
                  </a:moveTo>
                  <a:cubicBezTo>
                    <a:pt x="52" y="28"/>
                    <a:pt x="50" y="23"/>
                    <a:pt x="46" y="2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7" y="1"/>
                    <a:pt x="6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42" y="39"/>
                    <a:pt x="47" y="37"/>
                    <a:pt x="49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7" name="Freeform 77"/>
            <p:cNvSpPr>
              <a:spLocks noChangeArrowheads="1"/>
            </p:cNvSpPr>
            <p:nvPr/>
          </p:nvSpPr>
          <p:spPr bwMode="auto">
            <a:xfrm>
              <a:off x="74399" y="192675"/>
              <a:ext cx="103968" cy="103014"/>
            </a:xfrm>
            <a:custGeom>
              <a:avLst/>
              <a:gdLst>
                <a:gd name="T0" fmla="*/ 20434232 w 46"/>
                <a:gd name="T1" fmla="*/ 220097423 h 45"/>
                <a:gd name="T2" fmla="*/ 81734669 w 46"/>
                <a:gd name="T3" fmla="*/ 220097423 h 45"/>
                <a:gd name="T4" fmla="*/ 224769775 w 46"/>
                <a:gd name="T5" fmla="*/ 73366571 h 45"/>
                <a:gd name="T6" fmla="*/ 224769775 w 46"/>
                <a:gd name="T7" fmla="*/ 47164388 h 45"/>
                <a:gd name="T8" fmla="*/ 189009304 w 46"/>
                <a:gd name="T9" fmla="*/ 5239979 h 45"/>
                <a:gd name="T10" fmla="*/ 163469338 w 46"/>
                <a:gd name="T11" fmla="*/ 5239979 h 45"/>
                <a:gd name="T12" fmla="*/ 15326239 w 46"/>
                <a:gd name="T13" fmla="*/ 151973120 h 45"/>
                <a:gd name="T14" fmla="*/ 20434232 w 46"/>
                <a:gd name="T15" fmla="*/ 220097423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"/>
                <a:gd name="T25" fmla="*/ 0 h 45"/>
                <a:gd name="T26" fmla="*/ 46 w 46"/>
                <a:gd name="T27" fmla="*/ 45 h 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" h="45">
                  <a:moveTo>
                    <a:pt x="4" y="42"/>
                  </a:moveTo>
                  <a:cubicBezTo>
                    <a:pt x="7" y="45"/>
                    <a:pt x="13" y="45"/>
                    <a:pt x="16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6" y="12"/>
                    <a:pt x="46" y="10"/>
                    <a:pt x="44" y="9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3"/>
                    <a:pt x="0" y="38"/>
                    <a:pt x="4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8" name="Freeform 78"/>
            <p:cNvSpPr>
              <a:spLocks noChangeArrowheads="1"/>
            </p:cNvSpPr>
            <p:nvPr/>
          </p:nvSpPr>
          <p:spPr bwMode="auto">
            <a:xfrm>
              <a:off x="160244" y="200305"/>
              <a:ext cx="105876" cy="102060"/>
            </a:xfrm>
            <a:custGeom>
              <a:avLst/>
              <a:gdLst>
                <a:gd name="T0" fmla="*/ 223281221 w 47"/>
                <a:gd name="T1" fmla="*/ 210896784 h 45"/>
                <a:gd name="T2" fmla="*/ 218205931 w 47"/>
                <a:gd name="T3" fmla="*/ 144027072 h 45"/>
                <a:gd name="T4" fmla="*/ 65969759 w 47"/>
                <a:gd name="T5" fmla="*/ 10287648 h 45"/>
                <a:gd name="T6" fmla="*/ 40595562 w 47"/>
                <a:gd name="T7" fmla="*/ 10287648 h 45"/>
                <a:gd name="T8" fmla="*/ 5075290 w 47"/>
                <a:gd name="T9" fmla="*/ 51438240 h 45"/>
                <a:gd name="T10" fmla="*/ 5075290 w 47"/>
                <a:gd name="T11" fmla="*/ 77157360 h 45"/>
                <a:gd name="T12" fmla="*/ 157311462 w 47"/>
                <a:gd name="T13" fmla="*/ 216040608 h 45"/>
                <a:gd name="T14" fmla="*/ 223281221 w 47"/>
                <a:gd name="T15" fmla="*/ 210896784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45"/>
                <a:gd name="T26" fmla="*/ 47 w 47"/>
                <a:gd name="T27" fmla="*/ 45 h 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45">
                  <a:moveTo>
                    <a:pt x="44" y="41"/>
                  </a:moveTo>
                  <a:cubicBezTo>
                    <a:pt x="47" y="37"/>
                    <a:pt x="47" y="31"/>
                    <a:pt x="43" y="2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9" y="0"/>
                    <a:pt x="8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5" y="45"/>
                    <a:pt x="40" y="44"/>
                    <a:pt x="4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9" name="Freeform 79"/>
            <p:cNvSpPr>
              <a:spLocks noChangeArrowheads="1"/>
            </p:cNvSpPr>
            <p:nvPr/>
          </p:nvSpPr>
          <p:spPr bwMode="auto">
            <a:xfrm>
              <a:off x="218428" y="259443"/>
              <a:ext cx="45784" cy="120183"/>
            </a:xfrm>
            <a:custGeom>
              <a:avLst/>
              <a:gdLst>
                <a:gd name="T0" fmla="*/ 57644345 w 20"/>
                <a:gd name="T1" fmla="*/ 0 h 53"/>
                <a:gd name="T2" fmla="*/ 10479958 w 20"/>
                <a:gd name="T3" fmla="*/ 41136600 h 53"/>
                <a:gd name="T4" fmla="*/ 0 w 20"/>
                <a:gd name="T5" fmla="*/ 246817333 h 53"/>
                <a:gd name="T6" fmla="*/ 15722226 w 20"/>
                <a:gd name="T7" fmla="*/ 267384499 h 53"/>
                <a:gd name="T8" fmla="*/ 73366571 w 20"/>
                <a:gd name="T9" fmla="*/ 267384499 h 53"/>
                <a:gd name="T10" fmla="*/ 94328775 w 20"/>
                <a:gd name="T11" fmla="*/ 251960258 h 53"/>
                <a:gd name="T12" fmla="*/ 104808733 w 20"/>
                <a:gd name="T13" fmla="*/ 46277258 h 53"/>
                <a:gd name="T14" fmla="*/ 57644345 w 20"/>
                <a:gd name="T15" fmla="*/ 0 h 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"/>
                <a:gd name="T25" fmla="*/ 0 h 53"/>
                <a:gd name="T26" fmla="*/ 20 w 20"/>
                <a:gd name="T27" fmla="*/ 53 h 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" h="53">
                  <a:moveTo>
                    <a:pt x="11" y="0"/>
                  </a:moveTo>
                  <a:cubicBezTo>
                    <a:pt x="6" y="0"/>
                    <a:pt x="2" y="4"/>
                    <a:pt x="2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2"/>
                    <a:pt x="3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6" y="53"/>
                    <a:pt x="18" y="51"/>
                    <a:pt x="18" y="4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4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0" name="Freeform 80"/>
            <p:cNvSpPr>
              <a:spLocks noChangeArrowheads="1"/>
            </p:cNvSpPr>
            <p:nvPr/>
          </p:nvSpPr>
          <p:spPr bwMode="auto">
            <a:xfrm>
              <a:off x="137352" y="172644"/>
              <a:ext cx="72491" cy="75353"/>
            </a:xfrm>
            <a:custGeom>
              <a:avLst/>
              <a:gdLst>
                <a:gd name="T0" fmla="*/ 143690754 w 32"/>
                <a:gd name="T1" fmla="*/ 119923158 h 33"/>
                <a:gd name="T2" fmla="*/ 46185828 w 32"/>
                <a:gd name="T3" fmla="*/ 151206070 h 33"/>
                <a:gd name="T4" fmla="*/ 20526280 w 32"/>
                <a:gd name="T5" fmla="*/ 52139709 h 33"/>
                <a:gd name="T6" fmla="*/ 118031205 w 32"/>
                <a:gd name="T7" fmla="*/ 20856797 h 33"/>
                <a:gd name="T8" fmla="*/ 143690754 w 32"/>
                <a:gd name="T9" fmla="*/ 119923158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33"/>
                <a:gd name="T17" fmla="*/ 32 w 32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33">
                  <a:moveTo>
                    <a:pt x="28" y="23"/>
                  </a:moveTo>
                  <a:cubicBezTo>
                    <a:pt x="25" y="30"/>
                    <a:pt x="16" y="33"/>
                    <a:pt x="9" y="29"/>
                  </a:cubicBezTo>
                  <a:cubicBezTo>
                    <a:pt x="2" y="25"/>
                    <a:pt x="0" y="16"/>
                    <a:pt x="4" y="10"/>
                  </a:cubicBezTo>
                  <a:cubicBezTo>
                    <a:pt x="7" y="3"/>
                    <a:pt x="16" y="0"/>
                    <a:pt x="23" y="4"/>
                  </a:cubicBezTo>
                  <a:cubicBezTo>
                    <a:pt x="30" y="8"/>
                    <a:pt x="32" y="17"/>
                    <a:pt x="28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1" name="Freeform 81"/>
            <p:cNvSpPr>
              <a:spLocks noChangeArrowheads="1"/>
            </p:cNvSpPr>
            <p:nvPr/>
          </p:nvSpPr>
          <p:spPr bwMode="auto">
            <a:xfrm>
              <a:off x="189813" y="77261"/>
              <a:ext cx="74399" cy="74399"/>
            </a:xfrm>
            <a:custGeom>
              <a:avLst/>
              <a:gdLst>
                <a:gd name="T0" fmla="*/ 147402455 w 33"/>
                <a:gd name="T1" fmla="*/ 116905629 h 33"/>
                <a:gd name="T2" fmla="*/ 50828044 w 33"/>
                <a:gd name="T3" fmla="*/ 147402455 h 33"/>
                <a:gd name="T4" fmla="*/ 20331218 w 33"/>
                <a:gd name="T5" fmla="*/ 45746367 h 33"/>
                <a:gd name="T6" fmla="*/ 121987306 w 33"/>
                <a:gd name="T7" fmla="*/ 20331218 h 33"/>
                <a:gd name="T8" fmla="*/ 147402455 w 33"/>
                <a:gd name="T9" fmla="*/ 116905629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3"/>
                <a:gd name="T17" fmla="*/ 33 w 33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3">
                  <a:moveTo>
                    <a:pt x="29" y="23"/>
                  </a:moveTo>
                  <a:cubicBezTo>
                    <a:pt x="25" y="30"/>
                    <a:pt x="17" y="33"/>
                    <a:pt x="10" y="29"/>
                  </a:cubicBezTo>
                  <a:cubicBezTo>
                    <a:pt x="3" y="25"/>
                    <a:pt x="0" y="16"/>
                    <a:pt x="4" y="9"/>
                  </a:cubicBezTo>
                  <a:cubicBezTo>
                    <a:pt x="8" y="3"/>
                    <a:pt x="17" y="0"/>
                    <a:pt x="24" y="4"/>
                  </a:cubicBezTo>
                  <a:cubicBezTo>
                    <a:pt x="30" y="8"/>
                    <a:pt x="33" y="16"/>
                    <a:pt x="29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2" name="Freeform 82"/>
            <p:cNvSpPr>
              <a:spLocks noChangeArrowheads="1"/>
            </p:cNvSpPr>
            <p:nvPr/>
          </p:nvSpPr>
          <p:spPr bwMode="auto">
            <a:xfrm>
              <a:off x="144029" y="95384"/>
              <a:ext cx="110645" cy="136398"/>
            </a:xfrm>
            <a:custGeom>
              <a:avLst/>
              <a:gdLst>
                <a:gd name="T0" fmla="*/ 127472072 w 49"/>
                <a:gd name="T1" fmla="*/ 299736878 h 60"/>
                <a:gd name="T2" fmla="*/ 101976303 w 49"/>
                <a:gd name="T3" fmla="*/ 304906363 h 60"/>
                <a:gd name="T4" fmla="*/ 10197404 w 49"/>
                <a:gd name="T5" fmla="*/ 253227434 h 60"/>
                <a:gd name="T6" fmla="*/ 5098702 w 49"/>
                <a:gd name="T7" fmla="*/ 227386833 h 60"/>
                <a:gd name="T8" fmla="*/ 122371112 w 49"/>
                <a:gd name="T9" fmla="*/ 15503906 h 60"/>
                <a:gd name="T10" fmla="*/ 142768179 w 49"/>
                <a:gd name="T11" fmla="*/ 5167211 h 60"/>
                <a:gd name="T12" fmla="*/ 239645780 w 49"/>
                <a:gd name="T13" fmla="*/ 62015624 h 60"/>
                <a:gd name="T14" fmla="*/ 244744482 w 49"/>
                <a:gd name="T15" fmla="*/ 87853952 h 60"/>
                <a:gd name="T16" fmla="*/ 127472072 w 49"/>
                <a:gd name="T17" fmla="*/ 299736878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9"/>
                <a:gd name="T28" fmla="*/ 0 h 60"/>
                <a:gd name="T29" fmla="*/ 49 w 49"/>
                <a:gd name="T30" fmla="*/ 60 h 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9" h="60">
                  <a:moveTo>
                    <a:pt x="25" y="58"/>
                  </a:moveTo>
                  <a:cubicBezTo>
                    <a:pt x="24" y="59"/>
                    <a:pt x="22" y="60"/>
                    <a:pt x="20" y="5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8"/>
                    <a:pt x="0" y="45"/>
                    <a:pt x="1" y="4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8" y="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9" y="13"/>
                    <a:pt x="49" y="15"/>
                    <a:pt x="48" y="17"/>
                  </a:cubicBezTo>
                  <a:lnTo>
                    <a:pt x="25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3" name="Freeform 83"/>
            <p:cNvSpPr>
              <a:spLocks noChangeArrowheads="1"/>
            </p:cNvSpPr>
            <p:nvPr/>
          </p:nvSpPr>
          <p:spPr bwMode="auto">
            <a:xfrm>
              <a:off x="128768" y="208890"/>
              <a:ext cx="72491" cy="42923"/>
            </a:xfrm>
            <a:custGeom>
              <a:avLst/>
              <a:gdLst>
                <a:gd name="T0" fmla="*/ 5131004 w 32"/>
                <a:gd name="T1" fmla="*/ 15309956 h 19"/>
                <a:gd name="T2" fmla="*/ 0 w 32"/>
                <a:gd name="T3" fmla="*/ 86760938 h 19"/>
                <a:gd name="T4" fmla="*/ 46185828 w 32"/>
                <a:gd name="T5" fmla="*/ 91864256 h 19"/>
                <a:gd name="T6" fmla="*/ 82109650 w 32"/>
                <a:gd name="T7" fmla="*/ 76554300 h 19"/>
                <a:gd name="T8" fmla="*/ 118031205 w 32"/>
                <a:gd name="T9" fmla="*/ 91864256 h 19"/>
                <a:gd name="T10" fmla="*/ 159086030 w 32"/>
                <a:gd name="T11" fmla="*/ 96967575 h 19"/>
                <a:gd name="T12" fmla="*/ 164217034 w 32"/>
                <a:gd name="T13" fmla="*/ 0 h 19"/>
                <a:gd name="T14" fmla="*/ 5131004 w 32"/>
                <a:gd name="T15" fmla="*/ 15309956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19"/>
                <a:gd name="T26" fmla="*/ 32 w 32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19">
                  <a:moveTo>
                    <a:pt x="1" y="3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1" y="16"/>
                    <a:pt x="13" y="15"/>
                    <a:pt x="16" y="15"/>
                  </a:cubicBezTo>
                  <a:cubicBezTo>
                    <a:pt x="19" y="16"/>
                    <a:pt x="21" y="17"/>
                    <a:pt x="23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4" name="Freeform 84"/>
            <p:cNvSpPr>
              <a:spLocks noChangeArrowheads="1"/>
            </p:cNvSpPr>
            <p:nvPr/>
          </p:nvSpPr>
          <p:spPr bwMode="auto">
            <a:xfrm>
              <a:off x="292827" y="290920"/>
              <a:ext cx="183136" cy="236551"/>
            </a:xfrm>
            <a:custGeom>
              <a:avLst/>
              <a:gdLst>
                <a:gd name="T0" fmla="*/ 0 w 81"/>
                <a:gd name="T1" fmla="*/ 72427822 h 104"/>
                <a:gd name="T2" fmla="*/ 76677461 w 81"/>
                <a:gd name="T3" fmla="*/ 165551582 h 104"/>
                <a:gd name="T4" fmla="*/ 56229535 w 81"/>
                <a:gd name="T5" fmla="*/ 232807126 h 104"/>
                <a:gd name="T6" fmla="*/ 173802847 w 81"/>
                <a:gd name="T7" fmla="*/ 351796828 h 104"/>
                <a:gd name="T8" fmla="*/ 209584456 w 81"/>
                <a:gd name="T9" fmla="*/ 346622274 h 104"/>
                <a:gd name="T10" fmla="*/ 281152196 w 81"/>
                <a:gd name="T11" fmla="*/ 522520688 h 104"/>
                <a:gd name="T12" fmla="*/ 301597861 w 81"/>
                <a:gd name="T13" fmla="*/ 538042073 h 104"/>
                <a:gd name="T14" fmla="*/ 306709842 w 81"/>
                <a:gd name="T15" fmla="*/ 507001578 h 104"/>
                <a:gd name="T16" fmla="*/ 235144363 w 81"/>
                <a:gd name="T17" fmla="*/ 331103164 h 104"/>
                <a:gd name="T18" fmla="*/ 291373898 w 81"/>
                <a:gd name="T19" fmla="*/ 232807126 h 104"/>
                <a:gd name="T20" fmla="*/ 281152196 w 81"/>
                <a:gd name="T21" fmla="*/ 186245246 h 104"/>
                <a:gd name="T22" fmla="*/ 414059191 w 81"/>
                <a:gd name="T23" fmla="*/ 46561880 h 104"/>
                <a:gd name="T24" fmla="*/ 408947210 w 81"/>
                <a:gd name="T25" fmla="*/ 5174553 h 104"/>
                <a:gd name="T26" fmla="*/ 368053619 w 81"/>
                <a:gd name="T27" fmla="*/ 0 h 104"/>
                <a:gd name="T28" fmla="*/ 240256344 w 81"/>
                <a:gd name="T29" fmla="*/ 134511087 h 104"/>
                <a:gd name="T30" fmla="*/ 173802847 w 81"/>
                <a:gd name="T31" fmla="*/ 113817423 h 104"/>
                <a:gd name="T32" fmla="*/ 127795014 w 81"/>
                <a:gd name="T33" fmla="*/ 124164255 h 104"/>
                <a:gd name="T34" fmla="*/ 56229535 w 81"/>
                <a:gd name="T35" fmla="*/ 25868217 h 104"/>
                <a:gd name="T36" fmla="*/ 10223963 w 81"/>
                <a:gd name="T37" fmla="*/ 25868217 h 104"/>
                <a:gd name="T38" fmla="*/ 0 w 81"/>
                <a:gd name="T39" fmla="*/ 72427822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1"/>
                <a:gd name="T61" fmla="*/ 0 h 104"/>
                <a:gd name="T62" fmla="*/ 81 w 81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1" h="104">
                  <a:moveTo>
                    <a:pt x="0" y="14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3" y="36"/>
                    <a:pt x="11" y="40"/>
                    <a:pt x="11" y="45"/>
                  </a:cubicBezTo>
                  <a:cubicBezTo>
                    <a:pt x="11" y="58"/>
                    <a:pt x="22" y="68"/>
                    <a:pt x="34" y="68"/>
                  </a:cubicBezTo>
                  <a:cubicBezTo>
                    <a:pt x="36" y="68"/>
                    <a:pt x="39" y="68"/>
                    <a:pt x="41" y="67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53" y="60"/>
                    <a:pt x="57" y="53"/>
                    <a:pt x="57" y="45"/>
                  </a:cubicBezTo>
                  <a:cubicBezTo>
                    <a:pt x="57" y="42"/>
                    <a:pt x="56" y="39"/>
                    <a:pt x="55" y="36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3" y="23"/>
                    <a:pt x="39" y="22"/>
                    <a:pt x="34" y="22"/>
                  </a:cubicBezTo>
                  <a:cubicBezTo>
                    <a:pt x="31" y="22"/>
                    <a:pt x="28" y="23"/>
                    <a:pt x="25" y="2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2" y="5"/>
                    <a:pt x="2" y="5"/>
                    <a:pt x="2" y="5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5" name="Freeform 85"/>
            <p:cNvSpPr>
              <a:spLocks noChangeArrowheads="1"/>
            </p:cNvSpPr>
            <p:nvPr/>
          </p:nvSpPr>
          <p:spPr bwMode="auto">
            <a:xfrm>
              <a:off x="183136" y="204121"/>
              <a:ext cx="375810" cy="377719"/>
            </a:xfrm>
            <a:custGeom>
              <a:avLst/>
              <a:gdLst>
                <a:gd name="T0" fmla="*/ 420322107 w 167"/>
                <a:gd name="T1" fmla="*/ 0 h 166"/>
                <a:gd name="T2" fmla="*/ 415256548 w 167"/>
                <a:gd name="T3" fmla="*/ 0 h 166"/>
                <a:gd name="T4" fmla="*/ 415256548 w 167"/>
                <a:gd name="T5" fmla="*/ 98373045 h 166"/>
                <a:gd name="T6" fmla="*/ 460835325 w 167"/>
                <a:gd name="T7" fmla="*/ 98373045 h 166"/>
                <a:gd name="T8" fmla="*/ 460835325 w 167"/>
                <a:gd name="T9" fmla="*/ 67306795 h 166"/>
                <a:gd name="T10" fmla="*/ 774809952 w 167"/>
                <a:gd name="T11" fmla="*/ 388313335 h 166"/>
                <a:gd name="T12" fmla="*/ 749488910 w 167"/>
                <a:gd name="T13" fmla="*/ 388313335 h 166"/>
                <a:gd name="T14" fmla="*/ 749488910 w 167"/>
                <a:gd name="T15" fmla="*/ 471154393 h 166"/>
                <a:gd name="T16" fmla="*/ 774809952 w 167"/>
                <a:gd name="T17" fmla="*/ 471154393 h 166"/>
                <a:gd name="T18" fmla="*/ 460835325 w 167"/>
                <a:gd name="T19" fmla="*/ 792160933 h 166"/>
                <a:gd name="T20" fmla="*/ 460835325 w 167"/>
                <a:gd name="T21" fmla="*/ 766273529 h 166"/>
                <a:gd name="T22" fmla="*/ 384872197 w 167"/>
                <a:gd name="T23" fmla="*/ 766273529 h 166"/>
                <a:gd name="T24" fmla="*/ 384872197 w 167"/>
                <a:gd name="T25" fmla="*/ 792160933 h 166"/>
                <a:gd name="T26" fmla="*/ 65834261 w 167"/>
                <a:gd name="T27" fmla="*/ 471154393 h 166"/>
                <a:gd name="T28" fmla="*/ 96218612 w 167"/>
                <a:gd name="T29" fmla="*/ 471154393 h 166"/>
                <a:gd name="T30" fmla="*/ 96218612 w 167"/>
                <a:gd name="T31" fmla="*/ 424556156 h 166"/>
                <a:gd name="T32" fmla="*/ 0 w 167"/>
                <a:gd name="T33" fmla="*/ 424556156 h 166"/>
                <a:gd name="T34" fmla="*/ 0 w 167"/>
                <a:gd name="T35" fmla="*/ 429735002 h 166"/>
                <a:gd name="T36" fmla="*/ 420322107 w 167"/>
                <a:gd name="T37" fmla="*/ 859467729 h 166"/>
                <a:gd name="T38" fmla="*/ 845707522 w 167"/>
                <a:gd name="T39" fmla="*/ 429735002 h 166"/>
                <a:gd name="T40" fmla="*/ 420322107 w 167"/>
                <a:gd name="T41" fmla="*/ 0 h 16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7"/>
                <a:gd name="T64" fmla="*/ 0 h 166"/>
                <a:gd name="T65" fmla="*/ 167 w 167"/>
                <a:gd name="T66" fmla="*/ 166 h 16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7" h="166">
                  <a:moveTo>
                    <a:pt x="83" y="0"/>
                  </a:moveTo>
                  <a:cubicBezTo>
                    <a:pt x="83" y="0"/>
                    <a:pt x="82" y="0"/>
                    <a:pt x="82" y="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123" y="16"/>
                    <a:pt x="150" y="44"/>
                    <a:pt x="153" y="75"/>
                  </a:cubicBezTo>
                  <a:cubicBezTo>
                    <a:pt x="148" y="75"/>
                    <a:pt x="148" y="75"/>
                    <a:pt x="148" y="75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0" y="123"/>
                    <a:pt x="123" y="150"/>
                    <a:pt x="91" y="153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76" y="148"/>
                    <a:pt x="76" y="148"/>
                    <a:pt x="76" y="148"/>
                  </a:cubicBezTo>
                  <a:cubicBezTo>
                    <a:pt x="76" y="153"/>
                    <a:pt x="76" y="153"/>
                    <a:pt x="76" y="153"/>
                  </a:cubicBezTo>
                  <a:cubicBezTo>
                    <a:pt x="44" y="150"/>
                    <a:pt x="16" y="123"/>
                    <a:pt x="13" y="9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3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7" y="129"/>
                    <a:pt x="167" y="83"/>
                  </a:cubicBezTo>
                  <a:cubicBezTo>
                    <a:pt x="167" y="37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004" name="组合 60"/>
          <p:cNvGrpSpPr/>
          <p:nvPr/>
        </p:nvGrpSpPr>
        <p:grpSpPr bwMode="auto">
          <a:xfrm>
            <a:off x="1701802" y="2901951"/>
            <a:ext cx="561975" cy="690563"/>
            <a:chOff x="0" y="0"/>
            <a:chExt cx="474055" cy="581839"/>
          </a:xfrm>
        </p:grpSpPr>
        <p:sp>
          <p:nvSpPr>
            <p:cNvPr id="42013" name="Oval 86"/>
            <p:cNvSpPr>
              <a:spLocks noChangeArrowheads="1"/>
            </p:cNvSpPr>
            <p:nvPr/>
          </p:nvSpPr>
          <p:spPr bwMode="auto">
            <a:xfrm>
              <a:off x="189813" y="0"/>
              <a:ext cx="101106" cy="1020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2014" name="Freeform 87"/>
            <p:cNvSpPr>
              <a:spLocks noChangeArrowheads="1"/>
            </p:cNvSpPr>
            <p:nvPr/>
          </p:nvSpPr>
          <p:spPr bwMode="auto">
            <a:xfrm>
              <a:off x="272796" y="149752"/>
              <a:ext cx="54369" cy="52461"/>
            </a:xfrm>
            <a:custGeom>
              <a:avLst/>
              <a:gdLst>
                <a:gd name="T0" fmla="*/ 87241857 w 24"/>
                <a:gd name="T1" fmla="*/ 88444684 h 23"/>
                <a:gd name="T2" fmla="*/ 97506271 w 24"/>
                <a:gd name="T3" fmla="*/ 93645166 h 23"/>
                <a:gd name="T4" fmla="*/ 123166173 w 24"/>
                <a:gd name="T5" fmla="*/ 83241922 h 23"/>
                <a:gd name="T6" fmla="*/ 82110782 w 24"/>
                <a:gd name="T7" fmla="*/ 0 h 23"/>
                <a:gd name="T8" fmla="*/ 0 w 24"/>
                <a:gd name="T9" fmla="*/ 36417058 h 23"/>
                <a:gd name="T10" fmla="*/ 41055391 w 24"/>
                <a:gd name="T11" fmla="*/ 119658979 h 23"/>
                <a:gd name="T12" fmla="*/ 66715294 w 24"/>
                <a:gd name="T13" fmla="*/ 109253454 h 23"/>
                <a:gd name="T14" fmla="*/ 87241857 w 24"/>
                <a:gd name="T15" fmla="*/ 88444684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23"/>
                <a:gd name="T26" fmla="*/ 24 w 24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23">
                  <a:moveTo>
                    <a:pt x="17" y="17"/>
                  </a:moveTo>
                  <a:cubicBezTo>
                    <a:pt x="18" y="17"/>
                    <a:pt x="18" y="18"/>
                    <a:pt x="19" y="1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9"/>
                    <a:pt x="15" y="17"/>
                    <a:pt x="17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5" name="Freeform 88"/>
            <p:cNvSpPr>
              <a:spLocks noChangeArrowheads="1"/>
            </p:cNvSpPr>
            <p:nvPr/>
          </p:nvSpPr>
          <p:spPr bwMode="auto">
            <a:xfrm>
              <a:off x="155475" y="149752"/>
              <a:ext cx="52461" cy="52461"/>
            </a:xfrm>
            <a:custGeom>
              <a:avLst/>
              <a:gdLst>
                <a:gd name="T0" fmla="*/ 31214295 w 23"/>
                <a:gd name="T1" fmla="*/ 88444684 h 23"/>
                <a:gd name="T2" fmla="*/ 26013813 w 23"/>
                <a:gd name="T3" fmla="*/ 93645166 h 23"/>
                <a:gd name="T4" fmla="*/ 0 w 23"/>
                <a:gd name="T5" fmla="*/ 83241922 h 23"/>
                <a:gd name="T6" fmla="*/ 36417058 w 23"/>
                <a:gd name="T7" fmla="*/ 0 h 23"/>
                <a:gd name="T8" fmla="*/ 119658979 w 23"/>
                <a:gd name="T9" fmla="*/ 36417058 h 23"/>
                <a:gd name="T10" fmla="*/ 83241922 w 23"/>
                <a:gd name="T11" fmla="*/ 119658979 h 23"/>
                <a:gd name="T12" fmla="*/ 57228108 w 23"/>
                <a:gd name="T13" fmla="*/ 109253454 h 23"/>
                <a:gd name="T14" fmla="*/ 31214295 w 23"/>
                <a:gd name="T15" fmla="*/ 88444684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23"/>
                <a:gd name="T26" fmla="*/ 23 w 23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23">
                  <a:moveTo>
                    <a:pt x="6" y="17"/>
                  </a:moveTo>
                  <a:cubicBezTo>
                    <a:pt x="6" y="17"/>
                    <a:pt x="5" y="18"/>
                    <a:pt x="5" y="1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19"/>
                    <a:pt x="8" y="17"/>
                    <a:pt x="6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6" name="Freeform 89"/>
            <p:cNvSpPr>
              <a:spLocks noChangeArrowheads="1"/>
            </p:cNvSpPr>
            <p:nvPr/>
          </p:nvSpPr>
          <p:spPr bwMode="auto">
            <a:xfrm>
              <a:off x="353872" y="138306"/>
              <a:ext cx="108737" cy="103014"/>
            </a:xfrm>
            <a:custGeom>
              <a:avLst/>
              <a:gdLst>
                <a:gd name="T0" fmla="*/ 20526374 w 48"/>
                <a:gd name="T1" fmla="*/ 146733142 h 45"/>
                <a:gd name="T2" fmla="*/ 15395347 w 48"/>
                <a:gd name="T3" fmla="*/ 214857444 h 45"/>
                <a:gd name="T4" fmla="*/ 82110027 w 48"/>
                <a:gd name="T5" fmla="*/ 220097423 h 45"/>
                <a:gd name="T6" fmla="*/ 82110027 w 48"/>
                <a:gd name="T7" fmla="*/ 214857444 h 45"/>
                <a:gd name="T8" fmla="*/ 82110027 w 48"/>
                <a:gd name="T9" fmla="*/ 214857444 h 45"/>
                <a:gd name="T10" fmla="*/ 236063496 w 48"/>
                <a:gd name="T11" fmla="*/ 78606550 h 45"/>
                <a:gd name="T12" fmla="*/ 236063496 w 48"/>
                <a:gd name="T13" fmla="*/ 41924409 h 45"/>
                <a:gd name="T14" fmla="*/ 210406095 w 48"/>
                <a:gd name="T15" fmla="*/ 10479958 h 45"/>
                <a:gd name="T16" fmla="*/ 179613136 w 48"/>
                <a:gd name="T17" fmla="*/ 10479958 h 45"/>
                <a:gd name="T18" fmla="*/ 25659667 w 48"/>
                <a:gd name="T19" fmla="*/ 146733142 h 45"/>
                <a:gd name="T20" fmla="*/ 20526374 w 48"/>
                <a:gd name="T21" fmla="*/ 146733142 h 45"/>
                <a:gd name="T22" fmla="*/ 20526374 w 48"/>
                <a:gd name="T23" fmla="*/ 146733142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45"/>
                <a:gd name="T38" fmla="*/ 48 w 48"/>
                <a:gd name="T39" fmla="*/ 45 h 4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45">
                  <a:moveTo>
                    <a:pt x="4" y="28"/>
                  </a:moveTo>
                  <a:cubicBezTo>
                    <a:pt x="1" y="32"/>
                    <a:pt x="0" y="37"/>
                    <a:pt x="3" y="41"/>
                  </a:cubicBezTo>
                  <a:cubicBezTo>
                    <a:pt x="7" y="44"/>
                    <a:pt x="12" y="45"/>
                    <a:pt x="16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3"/>
                    <a:pt x="48" y="10"/>
                    <a:pt x="46" y="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0"/>
                    <a:pt x="37" y="0"/>
                    <a:pt x="35" y="2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7" name="Freeform 90"/>
            <p:cNvSpPr>
              <a:spLocks noChangeArrowheads="1"/>
            </p:cNvSpPr>
            <p:nvPr/>
          </p:nvSpPr>
          <p:spPr bwMode="auto">
            <a:xfrm>
              <a:off x="272796" y="115414"/>
              <a:ext cx="123998" cy="123045"/>
            </a:xfrm>
            <a:custGeom>
              <a:avLst/>
              <a:gdLst>
                <a:gd name="T0" fmla="*/ 116905314 w 55"/>
                <a:gd name="T1" fmla="*/ 25960216 h 54"/>
                <a:gd name="T2" fmla="*/ 101655815 w 55"/>
                <a:gd name="T3" fmla="*/ 15576586 h 54"/>
                <a:gd name="T4" fmla="*/ 30496744 w 55"/>
                <a:gd name="T5" fmla="*/ 20767262 h 54"/>
                <a:gd name="T6" fmla="*/ 25415081 w 55"/>
                <a:gd name="T7" fmla="*/ 109033820 h 54"/>
                <a:gd name="T8" fmla="*/ 25415081 w 55"/>
                <a:gd name="T9" fmla="*/ 114224496 h 54"/>
                <a:gd name="T10" fmla="*/ 25415081 w 55"/>
                <a:gd name="T11" fmla="*/ 114224496 h 54"/>
                <a:gd name="T12" fmla="*/ 30496744 w 55"/>
                <a:gd name="T13" fmla="*/ 114224496 h 54"/>
                <a:gd name="T14" fmla="*/ 35580662 w 55"/>
                <a:gd name="T15" fmla="*/ 119417451 h 54"/>
                <a:gd name="T16" fmla="*/ 198229966 w 55"/>
                <a:gd name="T17" fmla="*/ 259604443 h 54"/>
                <a:gd name="T18" fmla="*/ 198229966 w 55"/>
                <a:gd name="T19" fmla="*/ 264795119 h 54"/>
                <a:gd name="T20" fmla="*/ 259223455 w 55"/>
                <a:gd name="T21" fmla="*/ 264795119 h 54"/>
                <a:gd name="T22" fmla="*/ 264305119 w 55"/>
                <a:gd name="T23" fmla="*/ 202491055 h 54"/>
                <a:gd name="T24" fmla="*/ 116905314 w 55"/>
                <a:gd name="T25" fmla="*/ 25960216 h 54"/>
                <a:gd name="T26" fmla="*/ 116905314 w 55"/>
                <a:gd name="T27" fmla="*/ 25960216 h 54"/>
                <a:gd name="T28" fmla="*/ 116905314 w 55"/>
                <a:gd name="T29" fmla="*/ 25960216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5"/>
                <a:gd name="T46" fmla="*/ 0 h 54"/>
                <a:gd name="T47" fmla="*/ 55 w 55"/>
                <a:gd name="T48" fmla="*/ 54 h 5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5" h="54">
                  <a:moveTo>
                    <a:pt x="23" y="5"/>
                  </a:moveTo>
                  <a:cubicBezTo>
                    <a:pt x="22" y="4"/>
                    <a:pt x="21" y="3"/>
                    <a:pt x="20" y="3"/>
                  </a:cubicBezTo>
                  <a:cubicBezTo>
                    <a:pt x="16" y="0"/>
                    <a:pt x="10" y="0"/>
                    <a:pt x="6" y="4"/>
                  </a:cubicBezTo>
                  <a:cubicBezTo>
                    <a:pt x="1" y="8"/>
                    <a:pt x="0" y="16"/>
                    <a:pt x="5" y="21"/>
                  </a:cubicBezTo>
                  <a:cubicBezTo>
                    <a:pt x="5" y="21"/>
                    <a:pt x="5" y="21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1"/>
                  </a:cubicBezTo>
                  <a:cubicBezTo>
                    <a:pt x="43" y="54"/>
                    <a:pt x="48" y="54"/>
                    <a:pt x="51" y="51"/>
                  </a:cubicBezTo>
                  <a:cubicBezTo>
                    <a:pt x="55" y="48"/>
                    <a:pt x="55" y="42"/>
                    <a:pt x="52" y="3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8" name="Freeform 91"/>
            <p:cNvSpPr>
              <a:spLocks noChangeArrowheads="1"/>
            </p:cNvSpPr>
            <p:nvPr/>
          </p:nvSpPr>
          <p:spPr bwMode="auto">
            <a:xfrm>
              <a:off x="18123" y="138306"/>
              <a:ext cx="108737" cy="103014"/>
            </a:xfrm>
            <a:custGeom>
              <a:avLst/>
              <a:gdLst>
                <a:gd name="T0" fmla="*/ 225801442 w 48"/>
                <a:gd name="T1" fmla="*/ 146733142 h 45"/>
                <a:gd name="T2" fmla="*/ 230932469 w 48"/>
                <a:gd name="T3" fmla="*/ 214857444 h 45"/>
                <a:gd name="T4" fmla="*/ 169351081 w 48"/>
                <a:gd name="T5" fmla="*/ 220097423 h 45"/>
                <a:gd name="T6" fmla="*/ 164217789 w 48"/>
                <a:gd name="T7" fmla="*/ 214857444 h 45"/>
                <a:gd name="T8" fmla="*/ 164217789 w 48"/>
                <a:gd name="T9" fmla="*/ 214857444 h 45"/>
                <a:gd name="T10" fmla="*/ 10264320 w 48"/>
                <a:gd name="T11" fmla="*/ 78606550 h 45"/>
                <a:gd name="T12" fmla="*/ 10264320 w 48"/>
                <a:gd name="T13" fmla="*/ 41924409 h 45"/>
                <a:gd name="T14" fmla="*/ 35921721 w 48"/>
                <a:gd name="T15" fmla="*/ 10479958 h 45"/>
                <a:gd name="T16" fmla="*/ 71845707 w 48"/>
                <a:gd name="T17" fmla="*/ 10479958 h 45"/>
                <a:gd name="T18" fmla="*/ 225801442 w 48"/>
                <a:gd name="T19" fmla="*/ 146733142 h 45"/>
                <a:gd name="T20" fmla="*/ 225801442 w 48"/>
                <a:gd name="T21" fmla="*/ 146733142 h 45"/>
                <a:gd name="T22" fmla="*/ 225801442 w 48"/>
                <a:gd name="T23" fmla="*/ 146733142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45"/>
                <a:gd name="T38" fmla="*/ 48 w 48"/>
                <a:gd name="T39" fmla="*/ 45 h 4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45">
                  <a:moveTo>
                    <a:pt x="44" y="28"/>
                  </a:moveTo>
                  <a:cubicBezTo>
                    <a:pt x="48" y="32"/>
                    <a:pt x="48" y="37"/>
                    <a:pt x="45" y="41"/>
                  </a:cubicBezTo>
                  <a:cubicBezTo>
                    <a:pt x="42" y="44"/>
                    <a:pt x="36" y="45"/>
                    <a:pt x="33" y="42"/>
                  </a:cubicBezTo>
                  <a:cubicBezTo>
                    <a:pt x="33" y="41"/>
                    <a:pt x="33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3"/>
                    <a:pt x="0" y="10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0"/>
                    <a:pt x="12" y="0"/>
                    <a:pt x="14" y="2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9" name="Freeform 92"/>
            <p:cNvSpPr>
              <a:spLocks noChangeArrowheads="1"/>
            </p:cNvSpPr>
            <p:nvPr/>
          </p:nvSpPr>
          <p:spPr bwMode="auto">
            <a:xfrm>
              <a:off x="83937" y="115414"/>
              <a:ext cx="123998" cy="123045"/>
            </a:xfrm>
            <a:custGeom>
              <a:avLst/>
              <a:gdLst>
                <a:gd name="T0" fmla="*/ 167733222 w 55"/>
                <a:gd name="T1" fmla="*/ 25960216 h 54"/>
                <a:gd name="T2" fmla="*/ 177898803 w 55"/>
                <a:gd name="T3" fmla="*/ 15576586 h 54"/>
                <a:gd name="T4" fmla="*/ 254139537 w 55"/>
                <a:gd name="T5" fmla="*/ 20767262 h 54"/>
                <a:gd name="T6" fmla="*/ 259223455 w 55"/>
                <a:gd name="T7" fmla="*/ 109033820 h 54"/>
                <a:gd name="T8" fmla="*/ 254139537 w 55"/>
                <a:gd name="T9" fmla="*/ 114224496 h 54"/>
                <a:gd name="T10" fmla="*/ 254139537 w 55"/>
                <a:gd name="T11" fmla="*/ 114224496 h 54"/>
                <a:gd name="T12" fmla="*/ 249057874 w 55"/>
                <a:gd name="T13" fmla="*/ 114224496 h 54"/>
                <a:gd name="T14" fmla="*/ 249057874 w 55"/>
                <a:gd name="T15" fmla="*/ 119417451 h 54"/>
                <a:gd name="T16" fmla="*/ 81324652 w 55"/>
                <a:gd name="T17" fmla="*/ 259604443 h 54"/>
                <a:gd name="T18" fmla="*/ 81324652 w 55"/>
                <a:gd name="T19" fmla="*/ 264795119 h 54"/>
                <a:gd name="T20" fmla="*/ 20331163 w 55"/>
                <a:gd name="T21" fmla="*/ 264795119 h 54"/>
                <a:gd name="T22" fmla="*/ 15249499 w 55"/>
                <a:gd name="T23" fmla="*/ 202491055 h 54"/>
                <a:gd name="T24" fmla="*/ 162649304 w 55"/>
                <a:gd name="T25" fmla="*/ 25960216 h 54"/>
                <a:gd name="T26" fmla="*/ 167733222 w 55"/>
                <a:gd name="T27" fmla="*/ 25960216 h 54"/>
                <a:gd name="T28" fmla="*/ 167733222 w 55"/>
                <a:gd name="T29" fmla="*/ 25960216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5"/>
                <a:gd name="T46" fmla="*/ 0 h 54"/>
                <a:gd name="T47" fmla="*/ 55 w 55"/>
                <a:gd name="T48" fmla="*/ 54 h 5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5" h="54">
                  <a:moveTo>
                    <a:pt x="33" y="5"/>
                  </a:moveTo>
                  <a:cubicBezTo>
                    <a:pt x="33" y="4"/>
                    <a:pt x="34" y="3"/>
                    <a:pt x="35" y="3"/>
                  </a:cubicBezTo>
                  <a:cubicBezTo>
                    <a:pt x="40" y="0"/>
                    <a:pt x="45" y="0"/>
                    <a:pt x="50" y="4"/>
                  </a:cubicBezTo>
                  <a:cubicBezTo>
                    <a:pt x="55" y="8"/>
                    <a:pt x="55" y="16"/>
                    <a:pt x="51" y="21"/>
                  </a:cubicBezTo>
                  <a:cubicBezTo>
                    <a:pt x="51" y="21"/>
                    <a:pt x="50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6" y="51"/>
                  </a:cubicBezTo>
                  <a:cubicBezTo>
                    <a:pt x="13" y="54"/>
                    <a:pt x="8" y="54"/>
                    <a:pt x="4" y="51"/>
                  </a:cubicBezTo>
                  <a:cubicBezTo>
                    <a:pt x="1" y="48"/>
                    <a:pt x="0" y="42"/>
                    <a:pt x="3" y="39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0" name="Freeform 93"/>
            <p:cNvSpPr>
              <a:spLocks noChangeArrowheads="1"/>
            </p:cNvSpPr>
            <p:nvPr/>
          </p:nvSpPr>
          <p:spPr bwMode="auto">
            <a:xfrm>
              <a:off x="155475" y="118276"/>
              <a:ext cx="62953" cy="47692"/>
            </a:xfrm>
            <a:custGeom>
              <a:avLst/>
              <a:gdLst>
                <a:gd name="T0" fmla="*/ 90989568 w 28"/>
                <a:gd name="T1" fmla="*/ 0 h 21"/>
                <a:gd name="T2" fmla="*/ 50549011 w 28"/>
                <a:gd name="T3" fmla="*/ 0 h 21"/>
                <a:gd name="T4" fmla="*/ 0 w 28"/>
                <a:gd name="T5" fmla="*/ 51575491 h 21"/>
                <a:gd name="T6" fmla="*/ 0 w 28"/>
                <a:gd name="T7" fmla="*/ 56735312 h 21"/>
                <a:gd name="T8" fmla="*/ 50549011 w 28"/>
                <a:gd name="T9" fmla="*/ 108310803 h 21"/>
                <a:gd name="T10" fmla="*/ 141538579 w 28"/>
                <a:gd name="T11" fmla="*/ 108310803 h 21"/>
                <a:gd name="T12" fmla="*/ 90989568 w 28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"/>
                <a:gd name="T22" fmla="*/ 0 h 21"/>
                <a:gd name="T23" fmla="*/ 28 w 28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" h="21">
                  <a:moveTo>
                    <a:pt x="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5" y="21"/>
                    <a:pt x="10" y="21"/>
                  </a:cubicBezTo>
                  <a:cubicBezTo>
                    <a:pt x="28" y="21"/>
                    <a:pt x="28" y="21"/>
                    <a:pt x="28" y="2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1" name="Freeform 94"/>
            <p:cNvSpPr>
              <a:spLocks noChangeArrowheads="1"/>
            </p:cNvSpPr>
            <p:nvPr/>
          </p:nvSpPr>
          <p:spPr bwMode="auto">
            <a:xfrm>
              <a:off x="261350" y="118276"/>
              <a:ext cx="63907" cy="47692"/>
            </a:xfrm>
            <a:custGeom>
              <a:avLst/>
              <a:gdLst>
                <a:gd name="T0" fmla="*/ 93767546 w 28"/>
                <a:gd name="T1" fmla="*/ 0 h 21"/>
                <a:gd name="T2" fmla="*/ 57301755 w 28"/>
                <a:gd name="T3" fmla="*/ 0 h 21"/>
                <a:gd name="T4" fmla="*/ 0 w 28"/>
                <a:gd name="T5" fmla="*/ 108310803 h 21"/>
                <a:gd name="T6" fmla="*/ 93767546 w 28"/>
                <a:gd name="T7" fmla="*/ 108310803 h 21"/>
                <a:gd name="T8" fmla="*/ 145860880 w 28"/>
                <a:gd name="T9" fmla="*/ 56735312 h 21"/>
                <a:gd name="T10" fmla="*/ 145860880 w 28"/>
                <a:gd name="T11" fmla="*/ 51575491 h 21"/>
                <a:gd name="T12" fmla="*/ 93767546 w 28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"/>
                <a:gd name="T22" fmla="*/ 0 h 21"/>
                <a:gd name="T23" fmla="*/ 28 w 28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" h="21">
                  <a:moveTo>
                    <a:pt x="1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4" y="21"/>
                    <a:pt x="28" y="17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2" name="Freeform 95"/>
            <p:cNvSpPr>
              <a:spLocks noChangeArrowheads="1"/>
            </p:cNvSpPr>
            <p:nvPr/>
          </p:nvSpPr>
          <p:spPr bwMode="auto">
            <a:xfrm>
              <a:off x="227966" y="141168"/>
              <a:ext cx="24800" cy="83937"/>
            </a:xfrm>
            <a:custGeom>
              <a:avLst/>
              <a:gdLst>
                <a:gd name="T0" fmla="*/ 55912727 w 11"/>
                <a:gd name="T1" fmla="*/ 169831774 h 37"/>
                <a:gd name="T2" fmla="*/ 30497236 w 11"/>
                <a:gd name="T3" fmla="*/ 190416756 h 37"/>
                <a:gd name="T4" fmla="*/ 25415491 w 11"/>
                <a:gd name="T5" fmla="*/ 190416756 h 37"/>
                <a:gd name="T6" fmla="*/ 0 w 11"/>
                <a:gd name="T7" fmla="*/ 169831774 h 37"/>
                <a:gd name="T8" fmla="*/ 0 w 11"/>
                <a:gd name="T9" fmla="*/ 25732362 h 37"/>
                <a:gd name="T10" fmla="*/ 25415491 w 11"/>
                <a:gd name="T11" fmla="*/ 0 h 37"/>
                <a:gd name="T12" fmla="*/ 30497236 w 11"/>
                <a:gd name="T13" fmla="*/ 0 h 37"/>
                <a:gd name="T14" fmla="*/ 55912727 w 11"/>
                <a:gd name="T15" fmla="*/ 25732362 h 37"/>
                <a:gd name="T16" fmla="*/ 55912727 w 11"/>
                <a:gd name="T17" fmla="*/ 169831774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37"/>
                <a:gd name="T29" fmla="*/ 11 w 11"/>
                <a:gd name="T30" fmla="*/ 37 h 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37">
                  <a:moveTo>
                    <a:pt x="11" y="33"/>
                  </a:moveTo>
                  <a:cubicBezTo>
                    <a:pt x="11" y="35"/>
                    <a:pt x="9" y="37"/>
                    <a:pt x="6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lnTo>
                    <a:pt x="11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3" name="Freeform 96"/>
            <p:cNvSpPr>
              <a:spLocks noChangeArrowheads="1"/>
            </p:cNvSpPr>
            <p:nvPr/>
          </p:nvSpPr>
          <p:spPr bwMode="auto">
            <a:xfrm>
              <a:off x="226058" y="118276"/>
              <a:ext cx="28615" cy="15261"/>
            </a:xfrm>
            <a:custGeom>
              <a:avLst/>
              <a:gdLst>
                <a:gd name="T0" fmla="*/ 0 w 13"/>
                <a:gd name="T1" fmla="*/ 0 h 7"/>
                <a:gd name="T2" fmla="*/ 0 w 13"/>
                <a:gd name="T3" fmla="*/ 0 h 7"/>
                <a:gd name="T4" fmla="*/ 0 w 13"/>
                <a:gd name="T5" fmla="*/ 4752711 h 7"/>
                <a:gd name="T6" fmla="*/ 29070639 w 13"/>
                <a:gd name="T7" fmla="*/ 33271160 h 7"/>
                <a:gd name="T8" fmla="*/ 33915378 w 13"/>
                <a:gd name="T9" fmla="*/ 33271160 h 7"/>
                <a:gd name="T10" fmla="*/ 62986017 w 13"/>
                <a:gd name="T11" fmla="*/ 4752711 h 7"/>
                <a:gd name="T12" fmla="*/ 62986017 w 13"/>
                <a:gd name="T13" fmla="*/ 0 h 7"/>
                <a:gd name="T14" fmla="*/ 62986017 w 13"/>
                <a:gd name="T15" fmla="*/ 0 h 7"/>
                <a:gd name="T16" fmla="*/ 0 w 13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7"/>
                <a:gd name="T29" fmla="*/ 13 w 13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0" y="7"/>
                    <a:pt x="13" y="4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4" name="Freeform 97"/>
            <p:cNvSpPr>
              <a:spLocks noEditPoints="1" noChangeArrowheads="1"/>
            </p:cNvSpPr>
            <p:nvPr/>
          </p:nvSpPr>
          <p:spPr bwMode="auto">
            <a:xfrm>
              <a:off x="180274" y="118276"/>
              <a:ext cx="122091" cy="229874"/>
            </a:xfrm>
            <a:custGeom>
              <a:avLst/>
              <a:gdLst>
                <a:gd name="T0" fmla="*/ 250480991 w 54"/>
                <a:gd name="T1" fmla="*/ 0 h 101"/>
                <a:gd name="T2" fmla="*/ 240257000 w 54"/>
                <a:gd name="T3" fmla="*/ 0 h 101"/>
                <a:gd name="T4" fmla="*/ 138021615 w 54"/>
                <a:gd name="T5" fmla="*/ 207202961 h 101"/>
                <a:gd name="T6" fmla="*/ 35783968 w 54"/>
                <a:gd name="T7" fmla="*/ 0 h 101"/>
                <a:gd name="T8" fmla="*/ 20447982 w 54"/>
                <a:gd name="T9" fmla="*/ 0 h 101"/>
                <a:gd name="T10" fmla="*/ 0 w 54"/>
                <a:gd name="T11" fmla="*/ 25900655 h 101"/>
                <a:gd name="T12" fmla="*/ 0 w 54"/>
                <a:gd name="T13" fmla="*/ 497288017 h 101"/>
                <a:gd name="T14" fmla="*/ 20447982 w 54"/>
                <a:gd name="T15" fmla="*/ 523188672 h 101"/>
                <a:gd name="T16" fmla="*/ 250480991 w 54"/>
                <a:gd name="T17" fmla="*/ 523188672 h 101"/>
                <a:gd name="T18" fmla="*/ 276040968 w 54"/>
                <a:gd name="T19" fmla="*/ 497288017 h 101"/>
                <a:gd name="T20" fmla="*/ 276040968 w 54"/>
                <a:gd name="T21" fmla="*/ 25900655 h 101"/>
                <a:gd name="T22" fmla="*/ 250480991 w 54"/>
                <a:gd name="T23" fmla="*/ 0 h 101"/>
                <a:gd name="T24" fmla="*/ 138021615 w 54"/>
                <a:gd name="T25" fmla="*/ 362606889 h 101"/>
                <a:gd name="T26" fmla="*/ 122685628 w 54"/>
                <a:gd name="T27" fmla="*/ 352246627 h 101"/>
                <a:gd name="T28" fmla="*/ 138021615 w 54"/>
                <a:gd name="T29" fmla="*/ 336706235 h 101"/>
                <a:gd name="T30" fmla="*/ 148243344 w 54"/>
                <a:gd name="T31" fmla="*/ 352246627 h 101"/>
                <a:gd name="T32" fmla="*/ 138021615 w 54"/>
                <a:gd name="T33" fmla="*/ 362606889 h 101"/>
                <a:gd name="T34" fmla="*/ 138021615 w 54"/>
                <a:gd name="T35" fmla="*/ 279724794 h 101"/>
                <a:gd name="T36" fmla="*/ 122685628 w 54"/>
                <a:gd name="T37" fmla="*/ 264184401 h 101"/>
                <a:gd name="T38" fmla="*/ 138021615 w 54"/>
                <a:gd name="T39" fmla="*/ 253824140 h 101"/>
                <a:gd name="T40" fmla="*/ 148243344 w 54"/>
                <a:gd name="T41" fmla="*/ 264184401 h 101"/>
                <a:gd name="T42" fmla="*/ 138021615 w 54"/>
                <a:gd name="T43" fmla="*/ 279724794 h 10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4"/>
                <a:gd name="T67" fmla="*/ 0 h 101"/>
                <a:gd name="T68" fmla="*/ 54 w 54"/>
                <a:gd name="T69" fmla="*/ 101 h 10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4" h="101">
                  <a:moveTo>
                    <a:pt x="49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2" y="101"/>
                    <a:pt x="4" y="101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52" y="101"/>
                    <a:pt x="54" y="99"/>
                    <a:pt x="54" y="96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lose/>
                  <a:moveTo>
                    <a:pt x="27" y="70"/>
                  </a:moveTo>
                  <a:cubicBezTo>
                    <a:pt x="25" y="70"/>
                    <a:pt x="24" y="69"/>
                    <a:pt x="24" y="68"/>
                  </a:cubicBezTo>
                  <a:cubicBezTo>
                    <a:pt x="24" y="66"/>
                    <a:pt x="25" y="65"/>
                    <a:pt x="27" y="65"/>
                  </a:cubicBezTo>
                  <a:cubicBezTo>
                    <a:pt x="28" y="65"/>
                    <a:pt x="29" y="66"/>
                    <a:pt x="29" y="68"/>
                  </a:cubicBezTo>
                  <a:cubicBezTo>
                    <a:pt x="29" y="69"/>
                    <a:pt x="28" y="70"/>
                    <a:pt x="27" y="70"/>
                  </a:cubicBezTo>
                  <a:close/>
                  <a:moveTo>
                    <a:pt x="27" y="54"/>
                  </a:moveTo>
                  <a:cubicBezTo>
                    <a:pt x="25" y="54"/>
                    <a:pt x="24" y="53"/>
                    <a:pt x="24" y="51"/>
                  </a:cubicBezTo>
                  <a:cubicBezTo>
                    <a:pt x="24" y="50"/>
                    <a:pt x="25" y="49"/>
                    <a:pt x="27" y="49"/>
                  </a:cubicBezTo>
                  <a:cubicBezTo>
                    <a:pt x="28" y="49"/>
                    <a:pt x="29" y="50"/>
                    <a:pt x="29" y="51"/>
                  </a:cubicBezTo>
                  <a:cubicBezTo>
                    <a:pt x="29" y="53"/>
                    <a:pt x="28" y="54"/>
                    <a:pt x="27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5" name="Freeform 98"/>
            <p:cNvSpPr>
              <a:spLocks noChangeArrowheads="1"/>
            </p:cNvSpPr>
            <p:nvPr/>
          </p:nvSpPr>
          <p:spPr bwMode="auto">
            <a:xfrm>
              <a:off x="180274" y="422549"/>
              <a:ext cx="54369" cy="159290"/>
            </a:xfrm>
            <a:custGeom>
              <a:avLst/>
              <a:gdLst>
                <a:gd name="T0" fmla="*/ 61584219 w 24"/>
                <a:gd name="T1" fmla="*/ 0 h 70"/>
                <a:gd name="T2" fmla="*/ 0 w 24"/>
                <a:gd name="T3" fmla="*/ 62139029 h 70"/>
                <a:gd name="T4" fmla="*/ 0 w 24"/>
                <a:gd name="T5" fmla="*/ 336584321 h 70"/>
                <a:gd name="T6" fmla="*/ 20528828 w 24"/>
                <a:gd name="T7" fmla="*/ 362475773 h 70"/>
                <a:gd name="T8" fmla="*/ 97506271 w 24"/>
                <a:gd name="T9" fmla="*/ 362475773 h 70"/>
                <a:gd name="T10" fmla="*/ 123166173 w 24"/>
                <a:gd name="T11" fmla="*/ 336584321 h 70"/>
                <a:gd name="T12" fmla="*/ 123166173 w 24"/>
                <a:gd name="T13" fmla="*/ 62139029 h 70"/>
                <a:gd name="T14" fmla="*/ 61584219 w 24"/>
                <a:gd name="T15" fmla="*/ 0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70"/>
                <a:gd name="T26" fmla="*/ 24 w 24"/>
                <a:gd name="T27" fmla="*/ 70 h 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7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8"/>
                    <a:pt x="2" y="70"/>
                    <a:pt x="4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2" y="70"/>
                    <a:pt x="24" y="68"/>
                    <a:pt x="24" y="65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6" name="Freeform 99"/>
            <p:cNvSpPr>
              <a:spLocks noChangeArrowheads="1"/>
            </p:cNvSpPr>
            <p:nvPr/>
          </p:nvSpPr>
          <p:spPr bwMode="auto">
            <a:xfrm>
              <a:off x="180274" y="318581"/>
              <a:ext cx="54369" cy="159290"/>
            </a:xfrm>
            <a:custGeom>
              <a:avLst/>
              <a:gdLst>
                <a:gd name="T0" fmla="*/ 61584219 w 24"/>
                <a:gd name="T1" fmla="*/ 362475773 h 70"/>
                <a:gd name="T2" fmla="*/ 123166173 w 24"/>
                <a:gd name="T3" fmla="*/ 300336744 h 70"/>
                <a:gd name="T4" fmla="*/ 123166173 w 24"/>
                <a:gd name="T5" fmla="*/ 20712251 h 70"/>
                <a:gd name="T6" fmla="*/ 97506271 w 24"/>
                <a:gd name="T7" fmla="*/ 0 h 70"/>
                <a:gd name="T8" fmla="*/ 20528828 w 24"/>
                <a:gd name="T9" fmla="*/ 0 h 70"/>
                <a:gd name="T10" fmla="*/ 0 w 24"/>
                <a:gd name="T11" fmla="*/ 20712251 h 70"/>
                <a:gd name="T12" fmla="*/ 0 w 24"/>
                <a:gd name="T13" fmla="*/ 300336744 h 70"/>
                <a:gd name="T14" fmla="*/ 61584219 w 24"/>
                <a:gd name="T15" fmla="*/ 362475773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70"/>
                <a:gd name="T26" fmla="*/ 24 w 24"/>
                <a:gd name="T27" fmla="*/ 70 h 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70">
                  <a:moveTo>
                    <a:pt x="12" y="70"/>
                  </a:moveTo>
                  <a:cubicBezTo>
                    <a:pt x="19" y="70"/>
                    <a:pt x="24" y="65"/>
                    <a:pt x="24" y="5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1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5"/>
                    <a:pt x="5" y="70"/>
                    <a:pt x="12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7" name="Freeform 100"/>
            <p:cNvSpPr>
              <a:spLocks noChangeArrowheads="1"/>
            </p:cNvSpPr>
            <p:nvPr/>
          </p:nvSpPr>
          <p:spPr bwMode="auto">
            <a:xfrm>
              <a:off x="246089" y="422549"/>
              <a:ext cx="56276" cy="159290"/>
            </a:xfrm>
            <a:custGeom>
              <a:avLst/>
              <a:gdLst>
                <a:gd name="T0" fmla="*/ 65874435 w 25"/>
                <a:gd name="T1" fmla="*/ 0 h 70"/>
                <a:gd name="T2" fmla="*/ 0 w 25"/>
                <a:gd name="T3" fmla="*/ 62139029 h 70"/>
                <a:gd name="T4" fmla="*/ 0 w 25"/>
                <a:gd name="T5" fmla="*/ 336584321 h 70"/>
                <a:gd name="T6" fmla="*/ 25335455 w 25"/>
                <a:gd name="T7" fmla="*/ 362475773 h 70"/>
                <a:gd name="T8" fmla="*/ 101344072 w 25"/>
                <a:gd name="T9" fmla="*/ 362475773 h 70"/>
                <a:gd name="T10" fmla="*/ 126679527 w 25"/>
                <a:gd name="T11" fmla="*/ 336584321 h 70"/>
                <a:gd name="T12" fmla="*/ 126679527 w 25"/>
                <a:gd name="T13" fmla="*/ 62139029 h 70"/>
                <a:gd name="T14" fmla="*/ 65874435 w 25"/>
                <a:gd name="T15" fmla="*/ 0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70"/>
                <a:gd name="T26" fmla="*/ 25 w 25"/>
                <a:gd name="T27" fmla="*/ 70 h 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70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8"/>
                    <a:pt x="3" y="70"/>
                    <a:pt x="5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3" y="70"/>
                    <a:pt x="25" y="68"/>
                    <a:pt x="25" y="6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5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8" name="Freeform 101"/>
            <p:cNvSpPr>
              <a:spLocks noChangeArrowheads="1"/>
            </p:cNvSpPr>
            <p:nvPr/>
          </p:nvSpPr>
          <p:spPr bwMode="auto">
            <a:xfrm>
              <a:off x="246089" y="318581"/>
              <a:ext cx="56276" cy="159290"/>
            </a:xfrm>
            <a:custGeom>
              <a:avLst/>
              <a:gdLst>
                <a:gd name="T0" fmla="*/ 65874435 w 25"/>
                <a:gd name="T1" fmla="*/ 362475773 h 70"/>
                <a:gd name="T2" fmla="*/ 126679527 w 25"/>
                <a:gd name="T3" fmla="*/ 300336744 h 70"/>
                <a:gd name="T4" fmla="*/ 126679527 w 25"/>
                <a:gd name="T5" fmla="*/ 20712251 h 70"/>
                <a:gd name="T6" fmla="*/ 101344072 w 25"/>
                <a:gd name="T7" fmla="*/ 0 h 70"/>
                <a:gd name="T8" fmla="*/ 25335455 w 25"/>
                <a:gd name="T9" fmla="*/ 0 h 70"/>
                <a:gd name="T10" fmla="*/ 0 w 25"/>
                <a:gd name="T11" fmla="*/ 20712251 h 70"/>
                <a:gd name="T12" fmla="*/ 0 w 25"/>
                <a:gd name="T13" fmla="*/ 300336744 h 70"/>
                <a:gd name="T14" fmla="*/ 65874435 w 25"/>
                <a:gd name="T15" fmla="*/ 362475773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70"/>
                <a:gd name="T26" fmla="*/ 25 w 25"/>
                <a:gd name="T27" fmla="*/ 70 h 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70">
                  <a:moveTo>
                    <a:pt x="13" y="70"/>
                  </a:moveTo>
                  <a:cubicBezTo>
                    <a:pt x="19" y="70"/>
                    <a:pt x="25" y="65"/>
                    <a:pt x="25" y="5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65"/>
                    <a:pt x="6" y="70"/>
                    <a:pt x="1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9" name="Freeform 102"/>
            <p:cNvSpPr>
              <a:spLocks noEditPoints="1" noChangeArrowheads="1"/>
            </p:cNvSpPr>
            <p:nvPr/>
          </p:nvSpPr>
          <p:spPr bwMode="auto">
            <a:xfrm>
              <a:off x="0" y="0"/>
              <a:ext cx="65815" cy="111599"/>
            </a:xfrm>
            <a:custGeom>
              <a:avLst/>
              <a:gdLst>
                <a:gd name="T0" fmla="*/ 87558914 w 29"/>
                <a:gd name="T1" fmla="*/ 114117949 h 49"/>
                <a:gd name="T2" fmla="*/ 139064826 w 29"/>
                <a:gd name="T3" fmla="*/ 134866253 h 49"/>
                <a:gd name="T4" fmla="*/ 149366008 w 29"/>
                <a:gd name="T5" fmla="*/ 171176923 h 49"/>
                <a:gd name="T6" fmla="*/ 133915369 w 29"/>
                <a:gd name="T7" fmla="*/ 212673531 h 49"/>
                <a:gd name="T8" fmla="*/ 87558914 w 29"/>
                <a:gd name="T9" fmla="*/ 233421835 h 49"/>
                <a:gd name="T10" fmla="*/ 87558914 w 29"/>
                <a:gd name="T11" fmla="*/ 254170139 h 49"/>
                <a:gd name="T12" fmla="*/ 72108276 w 29"/>
                <a:gd name="T13" fmla="*/ 254170139 h 49"/>
                <a:gd name="T14" fmla="*/ 72108276 w 29"/>
                <a:gd name="T15" fmla="*/ 233421835 h 49"/>
                <a:gd name="T16" fmla="*/ 0 w 29"/>
                <a:gd name="T17" fmla="*/ 171176923 h 49"/>
                <a:gd name="T18" fmla="*/ 30903547 w 29"/>
                <a:gd name="T19" fmla="*/ 171176923 h 49"/>
                <a:gd name="T20" fmla="*/ 72108276 w 29"/>
                <a:gd name="T21" fmla="*/ 212673531 h 49"/>
                <a:gd name="T22" fmla="*/ 72108276 w 29"/>
                <a:gd name="T23" fmla="*/ 134866253 h 49"/>
                <a:gd name="T24" fmla="*/ 5149456 w 29"/>
                <a:gd name="T25" fmla="*/ 77807278 h 49"/>
                <a:gd name="T26" fmla="*/ 25751821 w 29"/>
                <a:gd name="T27" fmla="*/ 36310671 h 49"/>
                <a:gd name="T28" fmla="*/ 72108276 w 29"/>
                <a:gd name="T29" fmla="*/ 20748304 h 49"/>
                <a:gd name="T30" fmla="*/ 72108276 w 29"/>
                <a:gd name="T31" fmla="*/ 0 h 49"/>
                <a:gd name="T32" fmla="*/ 87558914 w 29"/>
                <a:gd name="T33" fmla="*/ 0 h 49"/>
                <a:gd name="T34" fmla="*/ 87558914 w 29"/>
                <a:gd name="T35" fmla="*/ 20748304 h 49"/>
                <a:gd name="T36" fmla="*/ 144216551 w 29"/>
                <a:gd name="T37" fmla="*/ 72619064 h 49"/>
                <a:gd name="T38" fmla="*/ 118462461 w 29"/>
                <a:gd name="T39" fmla="*/ 72619064 h 49"/>
                <a:gd name="T40" fmla="*/ 87558914 w 29"/>
                <a:gd name="T41" fmla="*/ 41496608 h 49"/>
                <a:gd name="T42" fmla="*/ 87558914 w 29"/>
                <a:gd name="T43" fmla="*/ 114117949 h 49"/>
                <a:gd name="T44" fmla="*/ 72108276 w 29"/>
                <a:gd name="T45" fmla="*/ 108929734 h 49"/>
                <a:gd name="T46" fmla="*/ 72108276 w 29"/>
                <a:gd name="T47" fmla="*/ 41496608 h 49"/>
                <a:gd name="T48" fmla="*/ 36053003 w 29"/>
                <a:gd name="T49" fmla="*/ 77807278 h 49"/>
                <a:gd name="T50" fmla="*/ 46354185 w 29"/>
                <a:gd name="T51" fmla="*/ 98555582 h 49"/>
                <a:gd name="T52" fmla="*/ 72108276 w 29"/>
                <a:gd name="T53" fmla="*/ 108929734 h 49"/>
                <a:gd name="T54" fmla="*/ 87558914 w 29"/>
                <a:gd name="T55" fmla="*/ 212673531 h 49"/>
                <a:gd name="T56" fmla="*/ 123614187 w 29"/>
                <a:gd name="T57" fmla="*/ 171176923 h 49"/>
                <a:gd name="T58" fmla="*/ 113313005 w 29"/>
                <a:gd name="T59" fmla="*/ 150426342 h 49"/>
                <a:gd name="T60" fmla="*/ 87558914 w 29"/>
                <a:gd name="T61" fmla="*/ 140052190 h 49"/>
                <a:gd name="T62" fmla="*/ 87558914 w 29"/>
                <a:gd name="T63" fmla="*/ 212673531 h 4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9"/>
                <a:gd name="T97" fmla="*/ 0 h 49"/>
                <a:gd name="T98" fmla="*/ 29 w 29"/>
                <a:gd name="T99" fmla="*/ 49 h 4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9" h="49">
                  <a:moveTo>
                    <a:pt x="17" y="22"/>
                  </a:moveTo>
                  <a:cubicBezTo>
                    <a:pt x="22" y="23"/>
                    <a:pt x="25" y="24"/>
                    <a:pt x="27" y="26"/>
                  </a:cubicBezTo>
                  <a:cubicBezTo>
                    <a:pt x="29" y="28"/>
                    <a:pt x="29" y="30"/>
                    <a:pt x="29" y="33"/>
                  </a:cubicBezTo>
                  <a:cubicBezTo>
                    <a:pt x="29" y="36"/>
                    <a:pt x="28" y="39"/>
                    <a:pt x="26" y="41"/>
                  </a:cubicBezTo>
                  <a:cubicBezTo>
                    <a:pt x="24" y="44"/>
                    <a:pt x="21" y="45"/>
                    <a:pt x="17" y="45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5" y="44"/>
                    <a:pt x="1" y="40"/>
                    <a:pt x="0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7" y="38"/>
                    <a:pt x="9" y="40"/>
                    <a:pt x="14" y="41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5" y="24"/>
                    <a:pt x="1" y="21"/>
                    <a:pt x="1" y="15"/>
                  </a:cubicBezTo>
                  <a:cubicBezTo>
                    <a:pt x="1" y="12"/>
                    <a:pt x="2" y="9"/>
                    <a:pt x="5" y="7"/>
                  </a:cubicBezTo>
                  <a:cubicBezTo>
                    <a:pt x="7" y="5"/>
                    <a:pt x="10" y="4"/>
                    <a:pt x="14" y="4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4"/>
                    <a:pt x="28" y="8"/>
                    <a:pt x="28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1"/>
                    <a:pt x="20" y="9"/>
                    <a:pt x="17" y="8"/>
                  </a:cubicBezTo>
                  <a:lnTo>
                    <a:pt x="17" y="22"/>
                  </a:lnTo>
                  <a:close/>
                  <a:moveTo>
                    <a:pt x="14" y="21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9" y="9"/>
                    <a:pt x="7" y="11"/>
                    <a:pt x="7" y="15"/>
                  </a:cubicBezTo>
                  <a:cubicBezTo>
                    <a:pt x="7" y="17"/>
                    <a:pt x="8" y="18"/>
                    <a:pt x="9" y="19"/>
                  </a:cubicBezTo>
                  <a:cubicBezTo>
                    <a:pt x="10" y="20"/>
                    <a:pt x="12" y="21"/>
                    <a:pt x="14" y="21"/>
                  </a:cubicBezTo>
                  <a:close/>
                  <a:moveTo>
                    <a:pt x="17" y="41"/>
                  </a:moveTo>
                  <a:cubicBezTo>
                    <a:pt x="21" y="41"/>
                    <a:pt x="24" y="38"/>
                    <a:pt x="24" y="33"/>
                  </a:cubicBezTo>
                  <a:cubicBezTo>
                    <a:pt x="24" y="31"/>
                    <a:pt x="23" y="30"/>
                    <a:pt x="22" y="29"/>
                  </a:cubicBezTo>
                  <a:cubicBezTo>
                    <a:pt x="21" y="28"/>
                    <a:pt x="19" y="27"/>
                    <a:pt x="17" y="27"/>
                  </a:cubicBezTo>
                  <a:lnTo>
                    <a:pt x="17" y="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0" name="Freeform 103"/>
            <p:cNvSpPr>
              <a:spLocks noChangeArrowheads="1"/>
            </p:cNvSpPr>
            <p:nvPr/>
          </p:nvSpPr>
          <p:spPr bwMode="auto">
            <a:xfrm>
              <a:off x="394887" y="8585"/>
              <a:ext cx="79168" cy="93476"/>
            </a:xfrm>
            <a:custGeom>
              <a:avLst/>
              <a:gdLst>
                <a:gd name="T0" fmla="*/ 179073492 w 35"/>
                <a:gd name="T1" fmla="*/ 202719805 h 41"/>
                <a:gd name="T2" fmla="*/ 122794092 w 35"/>
                <a:gd name="T3" fmla="*/ 213116160 h 41"/>
                <a:gd name="T4" fmla="*/ 25582574 w 35"/>
                <a:gd name="T5" fmla="*/ 145542132 h 41"/>
                <a:gd name="T6" fmla="*/ 0 w 35"/>
                <a:gd name="T7" fmla="*/ 145542132 h 41"/>
                <a:gd name="T8" fmla="*/ 0 w 35"/>
                <a:gd name="T9" fmla="*/ 119553524 h 41"/>
                <a:gd name="T10" fmla="*/ 20466059 w 35"/>
                <a:gd name="T11" fmla="*/ 119553524 h 41"/>
                <a:gd name="T12" fmla="*/ 20466059 w 35"/>
                <a:gd name="T13" fmla="*/ 109157169 h 41"/>
                <a:gd name="T14" fmla="*/ 20466059 w 35"/>
                <a:gd name="T15" fmla="*/ 93562636 h 41"/>
                <a:gd name="T16" fmla="*/ 0 w 35"/>
                <a:gd name="T17" fmla="*/ 93562636 h 41"/>
                <a:gd name="T18" fmla="*/ 0 w 35"/>
                <a:gd name="T19" fmla="*/ 72772206 h 41"/>
                <a:gd name="T20" fmla="*/ 25582574 w 35"/>
                <a:gd name="T21" fmla="*/ 72772206 h 41"/>
                <a:gd name="T22" fmla="*/ 61395915 w 35"/>
                <a:gd name="T23" fmla="*/ 15594533 h 41"/>
                <a:gd name="T24" fmla="*/ 133027121 w 35"/>
                <a:gd name="T25" fmla="*/ 0 h 41"/>
                <a:gd name="T26" fmla="*/ 179073492 w 35"/>
                <a:gd name="T27" fmla="*/ 5198178 h 41"/>
                <a:gd name="T28" fmla="*/ 179073492 w 35"/>
                <a:gd name="T29" fmla="*/ 36384963 h 41"/>
                <a:gd name="T30" fmla="*/ 133027121 w 35"/>
                <a:gd name="T31" fmla="*/ 25990888 h 41"/>
                <a:gd name="T32" fmla="*/ 92095003 w 35"/>
                <a:gd name="T33" fmla="*/ 36384963 h 41"/>
                <a:gd name="T34" fmla="*/ 66512430 w 35"/>
                <a:gd name="T35" fmla="*/ 72772206 h 41"/>
                <a:gd name="T36" fmla="*/ 158607433 w 35"/>
                <a:gd name="T37" fmla="*/ 72772206 h 41"/>
                <a:gd name="T38" fmla="*/ 158607433 w 35"/>
                <a:gd name="T39" fmla="*/ 93562636 h 41"/>
                <a:gd name="T40" fmla="*/ 61395915 w 35"/>
                <a:gd name="T41" fmla="*/ 93562636 h 41"/>
                <a:gd name="T42" fmla="*/ 61395915 w 35"/>
                <a:gd name="T43" fmla="*/ 119553524 h 41"/>
                <a:gd name="T44" fmla="*/ 158607433 w 35"/>
                <a:gd name="T45" fmla="*/ 119553524 h 41"/>
                <a:gd name="T46" fmla="*/ 158607433 w 35"/>
                <a:gd name="T47" fmla="*/ 145542132 h 41"/>
                <a:gd name="T48" fmla="*/ 66512430 w 35"/>
                <a:gd name="T49" fmla="*/ 145542132 h 41"/>
                <a:gd name="T50" fmla="*/ 133027121 w 35"/>
                <a:gd name="T51" fmla="*/ 187125273 h 41"/>
                <a:gd name="T52" fmla="*/ 179073492 w 35"/>
                <a:gd name="T53" fmla="*/ 176731197 h 41"/>
                <a:gd name="T54" fmla="*/ 179073492 w 35"/>
                <a:gd name="T55" fmla="*/ 202719805 h 4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35"/>
                <a:gd name="T85" fmla="*/ 0 h 41"/>
                <a:gd name="T86" fmla="*/ 35 w 35"/>
                <a:gd name="T87" fmla="*/ 41 h 4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35" h="41">
                  <a:moveTo>
                    <a:pt x="35" y="39"/>
                  </a:moveTo>
                  <a:cubicBezTo>
                    <a:pt x="32" y="41"/>
                    <a:pt x="28" y="41"/>
                    <a:pt x="24" y="41"/>
                  </a:cubicBezTo>
                  <a:cubicBezTo>
                    <a:pt x="13" y="41"/>
                    <a:pt x="7" y="37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20"/>
                    <a:pt x="4" y="19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9"/>
                    <a:pt x="9" y="6"/>
                    <a:pt x="12" y="3"/>
                  </a:cubicBezTo>
                  <a:cubicBezTo>
                    <a:pt x="16" y="1"/>
                    <a:pt x="21" y="0"/>
                    <a:pt x="26" y="0"/>
                  </a:cubicBezTo>
                  <a:cubicBezTo>
                    <a:pt x="29" y="0"/>
                    <a:pt x="33" y="0"/>
                    <a:pt x="35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3" y="5"/>
                    <a:pt x="30" y="5"/>
                    <a:pt x="26" y="5"/>
                  </a:cubicBezTo>
                  <a:cubicBezTo>
                    <a:pt x="23" y="5"/>
                    <a:pt x="20" y="6"/>
                    <a:pt x="18" y="7"/>
                  </a:cubicBezTo>
                  <a:cubicBezTo>
                    <a:pt x="16" y="9"/>
                    <a:pt x="14" y="11"/>
                    <a:pt x="13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0"/>
                    <a:pt x="12" y="22"/>
                    <a:pt x="1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5" y="33"/>
                    <a:pt x="19" y="36"/>
                    <a:pt x="26" y="36"/>
                  </a:cubicBezTo>
                  <a:cubicBezTo>
                    <a:pt x="29" y="36"/>
                    <a:pt x="32" y="36"/>
                    <a:pt x="35" y="34"/>
                  </a:cubicBezTo>
                  <a:lnTo>
                    <a:pt x="35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005" name="文本框 79"/>
          <p:cNvSpPr>
            <a:spLocks noChangeArrowheads="1"/>
          </p:cNvSpPr>
          <p:nvPr/>
        </p:nvSpPr>
        <p:spPr bwMode="auto">
          <a:xfrm>
            <a:off x="1482726" y="3867151"/>
            <a:ext cx="9749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2012</a:t>
            </a:r>
            <a:endParaRPr lang="zh-CN" altLang="en-US" sz="320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2006" name="文本框 80"/>
          <p:cNvSpPr>
            <a:spLocks noChangeArrowheads="1"/>
          </p:cNvSpPr>
          <p:nvPr/>
        </p:nvSpPr>
        <p:spPr bwMode="auto">
          <a:xfrm>
            <a:off x="4194177" y="3867151"/>
            <a:ext cx="9861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2013</a:t>
            </a:r>
            <a:endParaRPr lang="zh-CN" altLang="en-US" sz="320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2007" name="文本框 81"/>
          <p:cNvSpPr>
            <a:spLocks noChangeArrowheads="1"/>
          </p:cNvSpPr>
          <p:nvPr/>
        </p:nvSpPr>
        <p:spPr bwMode="auto">
          <a:xfrm>
            <a:off x="6946902" y="3868739"/>
            <a:ext cx="9733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2014</a:t>
            </a:r>
            <a:endParaRPr lang="zh-CN" altLang="en-US" sz="320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2008" name="文本框 82"/>
          <p:cNvSpPr>
            <a:spLocks noChangeArrowheads="1"/>
          </p:cNvSpPr>
          <p:nvPr/>
        </p:nvSpPr>
        <p:spPr bwMode="auto">
          <a:xfrm>
            <a:off x="9661526" y="3867151"/>
            <a:ext cx="9877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  <a:sym typeface="Impact" panose="020B0806030902050204" pitchFamily="34" charset="0"/>
              </a:rPr>
              <a:t>2015</a:t>
            </a:r>
            <a:endParaRPr lang="zh-CN" altLang="en-US" sz="320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42009" name="文本框 60"/>
          <p:cNvSpPr>
            <a:spLocks noChangeArrowheads="1"/>
          </p:cNvSpPr>
          <p:nvPr/>
        </p:nvSpPr>
        <p:spPr bwMode="auto">
          <a:xfrm>
            <a:off x="901701" y="4849814"/>
            <a:ext cx="202010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400" b="1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Click here to add  you to the </a:t>
            </a:r>
            <a:endParaRPr lang="zh-CN" altLang="en-US" sz="1100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Center of the  narrative thought</a:t>
            </a:r>
            <a:endParaRPr lang="zh-CN" altLang="en-US" sz="1100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>
              <a:solidFill>
                <a:srgbClr val="292929"/>
              </a:solidFill>
              <a:cs typeface="Calibri" panose="020F050202020403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010" name="文本框 60"/>
          <p:cNvSpPr>
            <a:spLocks noChangeArrowheads="1"/>
          </p:cNvSpPr>
          <p:nvPr/>
        </p:nvSpPr>
        <p:spPr bwMode="auto">
          <a:xfrm>
            <a:off x="3625852" y="4838701"/>
            <a:ext cx="202010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400" b="1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Click here to add  you to the </a:t>
            </a:r>
            <a:endParaRPr lang="zh-CN" altLang="en-US" sz="1100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Center of the  narrative thought</a:t>
            </a:r>
            <a:endParaRPr lang="zh-CN" altLang="en-US" sz="1100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>
              <a:solidFill>
                <a:srgbClr val="292929"/>
              </a:solidFill>
              <a:cs typeface="Calibri" panose="020F050202020403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011" name="文本框 60"/>
          <p:cNvSpPr>
            <a:spLocks noChangeArrowheads="1"/>
          </p:cNvSpPr>
          <p:nvPr/>
        </p:nvSpPr>
        <p:spPr bwMode="auto">
          <a:xfrm>
            <a:off x="6359526" y="4814890"/>
            <a:ext cx="202010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400" b="1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Click here to add  you to the </a:t>
            </a:r>
            <a:endParaRPr lang="zh-CN" altLang="en-US" sz="1100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Center of the  narrative thought</a:t>
            </a:r>
            <a:endParaRPr lang="zh-CN" altLang="en-US" sz="1100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>
              <a:solidFill>
                <a:srgbClr val="292929"/>
              </a:solidFill>
              <a:cs typeface="Calibri" panose="020F050202020403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012" name="文本框 60"/>
          <p:cNvSpPr>
            <a:spLocks noChangeArrowheads="1"/>
          </p:cNvSpPr>
          <p:nvPr/>
        </p:nvSpPr>
        <p:spPr bwMode="auto">
          <a:xfrm>
            <a:off x="9075740" y="4814889"/>
            <a:ext cx="202010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MORE  THAN  TEMPLATE</a:t>
            </a:r>
            <a:endParaRPr lang="zh-CN" altLang="en-US" sz="1400" b="1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Click here to add  you to the </a:t>
            </a:r>
            <a:endParaRPr lang="zh-CN" altLang="en-US" sz="1100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Center of the  narrative thought</a:t>
            </a:r>
            <a:endParaRPr lang="zh-CN" altLang="en-US" sz="1100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100">
              <a:solidFill>
                <a:srgbClr val="292929"/>
              </a:solidFill>
              <a:cs typeface="Calibri" panose="020F050202020403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: 圆角 80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2" grpId="0" animBg="1"/>
      <p:bldP spid="41993" grpId="0" animBg="1"/>
      <p:bldP spid="41994" grpId="0" animBg="1"/>
      <p:bldP spid="41995" grpId="0" animBg="1"/>
      <p:bldP spid="41996" grpId="0" animBg="1"/>
      <p:bldP spid="41997" grpId="0" animBg="1"/>
      <p:bldP spid="41998" grpId="0" animBg="1"/>
      <p:bldP spid="41999" grpId="0" animBg="1"/>
      <p:bldP spid="42000" grpId="0" animBg="1"/>
      <p:bldP spid="42005" grpId="0"/>
      <p:bldP spid="42006" grpId="0"/>
      <p:bldP spid="42007" grpId="0"/>
      <p:bldP spid="42008" grpId="0"/>
      <p:bldP spid="42009" grpId="0"/>
      <p:bldP spid="42010" grpId="0"/>
      <p:bldP spid="42011" grpId="0"/>
      <p:bldP spid="42012" grpId="0"/>
      <p:bldP spid="81" grpId="0" animBg="1"/>
      <p:bldP spid="8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18705" y="0"/>
            <a:ext cx="3086100" cy="504816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69609" y="241300"/>
            <a:ext cx="1107996" cy="47089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感谢你的观看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17992" y="279400"/>
            <a:ext cx="1071062" cy="462106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790305" y="330200"/>
            <a:ext cx="0" cy="42353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randomBar dir="vert"/>
      </p:transition>
    </mc:Choice>
    <mc:Fallback>
      <p:transition spd="slow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7980" y="971793"/>
            <a:ext cx="914402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文鼎中特广告体" panose="020B0602010101010101" pitchFamily="33" charset="-122"/>
                <a:ea typeface="文鼎中特广告体" panose="020B0602010101010101" pitchFamily="33" charset="-122"/>
              </a:rPr>
              <a:t>标题一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文鼎中特广告体" panose="020B0602010101010101" pitchFamily="33" charset="-122"/>
              <a:ea typeface="文鼎中特广告体" panose="020B0602010101010101" pitchFamily="3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52950" y="0"/>
            <a:ext cx="3086100" cy="504816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39238" y="716306"/>
            <a:ext cx="1071062" cy="412708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10300" y="592207"/>
            <a:ext cx="800219" cy="42511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点击输入标题</a:t>
            </a:r>
            <a:endParaRPr lang="zh-CN" altLang="en-US" sz="4000" dirty="0">
              <a:solidFill>
                <a:schemeClr val="bg1"/>
              </a:solidFill>
              <a:latin typeface="汉仪国强行书W" panose="00020600040101010101" pitchFamily="18" charset="-122"/>
              <a:ea typeface="汉仪国强行书W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210300" y="716306"/>
            <a:ext cx="0" cy="3449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07435" y="3332990"/>
            <a:ext cx="10177131" cy="2496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MH_Desc_1"/>
          <p:cNvSpPr txBox="1"/>
          <p:nvPr/>
        </p:nvSpPr>
        <p:spPr>
          <a:xfrm>
            <a:off x="1007435" y="1451431"/>
            <a:ext cx="10177131" cy="1689539"/>
          </a:xfrm>
          <a:prstGeom prst="rect">
            <a:avLst/>
          </a:prstGeom>
          <a:noFill/>
        </p:spPr>
        <p:txBody>
          <a:bodyPr lIns="72000" tIns="72000" rIns="72000" bIns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135" dirty="0">
                <a:solidFill>
                  <a:schemeClr val="tx1">
                    <a:alpha val="77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处输入您的内容，建议微软雅黑或者黑体，本模版所有图形线条及其相应素材均可编辑、更改颜色。点击此处输入您的内容，建议微软雅黑或者黑体，本模版所有图形线条及其相应素材均可编辑、更改颜色。</a:t>
            </a:r>
            <a:endParaRPr lang="en-US" altLang="zh-CN" sz="2135" dirty="0">
              <a:solidFill>
                <a:schemeClr val="tx1">
                  <a:alpha val="77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329632" y="3612761"/>
            <a:ext cx="1128459" cy="11284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文本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269479" y="3612761"/>
            <a:ext cx="1128459" cy="11284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文本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209325" y="3612761"/>
            <a:ext cx="1128459" cy="11284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文本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KSO_Shape"/>
          <p:cNvSpPr/>
          <p:nvPr/>
        </p:nvSpPr>
        <p:spPr bwMode="auto">
          <a:xfrm>
            <a:off x="2147695" y="4340698"/>
            <a:ext cx="823068" cy="889803"/>
          </a:xfrm>
          <a:custGeom>
            <a:avLst/>
            <a:gdLst>
              <a:gd name="T0" fmla="*/ 660065 w 1938337"/>
              <a:gd name="T1" fmla="*/ 1785471 h 2097088"/>
              <a:gd name="T2" fmla="*/ 1074391 w 1938337"/>
              <a:gd name="T3" fmla="*/ 1807357 h 2097088"/>
              <a:gd name="T4" fmla="*/ 1090030 w 1938337"/>
              <a:gd name="T5" fmla="*/ 1648866 h 2097088"/>
              <a:gd name="T6" fmla="*/ 997074 w 1938337"/>
              <a:gd name="T7" fmla="*/ 1410363 h 2097088"/>
              <a:gd name="T8" fmla="*/ 740470 w 1938337"/>
              <a:gd name="T9" fmla="*/ 1441863 h 2097088"/>
              <a:gd name="T10" fmla="*/ 1158685 w 1938337"/>
              <a:gd name="T11" fmla="*/ 241681 h 2097088"/>
              <a:gd name="T12" fmla="*/ 1062016 w 1938337"/>
              <a:gd name="T13" fmla="*/ 582817 h 2097088"/>
              <a:gd name="T14" fmla="*/ 959576 w 1938337"/>
              <a:gd name="T15" fmla="*/ 747370 h 2097088"/>
              <a:gd name="T16" fmla="*/ 1009593 w 1938337"/>
              <a:gd name="T17" fmla="*/ 758196 h 2097088"/>
              <a:gd name="T18" fmla="*/ 1186819 w 1938337"/>
              <a:gd name="T19" fmla="*/ 425240 h 2097088"/>
              <a:gd name="T20" fmla="*/ 1208221 w 1938337"/>
              <a:gd name="T21" fmla="*/ 203430 h 2097088"/>
              <a:gd name="T22" fmla="*/ 1278919 w 1938337"/>
              <a:gd name="T23" fmla="*/ 476964 h 2097088"/>
              <a:gd name="T24" fmla="*/ 1150989 w 1938337"/>
              <a:gd name="T25" fmla="*/ 722592 h 2097088"/>
              <a:gd name="T26" fmla="*/ 1014162 w 1938337"/>
              <a:gd name="T27" fmla="*/ 909759 h 2097088"/>
              <a:gd name="T28" fmla="*/ 967751 w 1938337"/>
              <a:gd name="T29" fmla="*/ 1018980 h 2097088"/>
              <a:gd name="T30" fmla="*/ 942502 w 1938337"/>
              <a:gd name="T31" fmla="*/ 1340628 h 2097088"/>
              <a:gd name="T32" fmla="*/ 793651 w 1938337"/>
              <a:gd name="T33" fmla="*/ 1348326 h 2097088"/>
              <a:gd name="T34" fmla="*/ 816977 w 1938337"/>
              <a:gd name="T35" fmla="*/ 1049292 h 2097088"/>
              <a:gd name="T36" fmla="*/ 791487 w 1938337"/>
              <a:gd name="T37" fmla="*/ 975676 h 2097088"/>
              <a:gd name="T38" fmla="*/ 746519 w 1938337"/>
              <a:gd name="T39" fmla="*/ 909759 h 2097088"/>
              <a:gd name="T40" fmla="*/ 605604 w 1938337"/>
              <a:gd name="T41" fmla="*/ 718020 h 2097088"/>
              <a:gd name="T42" fmla="*/ 481762 w 1938337"/>
              <a:gd name="T43" fmla="*/ 476964 h 2097088"/>
              <a:gd name="T44" fmla="*/ 249769 w 1938337"/>
              <a:gd name="T45" fmla="*/ 79798 h 2097088"/>
              <a:gd name="T46" fmla="*/ 371772 w 1938337"/>
              <a:gd name="T47" fmla="*/ 184379 h 2097088"/>
              <a:gd name="T48" fmla="*/ 406596 w 1938337"/>
              <a:gd name="T49" fmla="*/ 324302 h 2097088"/>
              <a:gd name="T50" fmla="*/ 340070 w 1938337"/>
              <a:gd name="T51" fmla="*/ 315887 h 2097088"/>
              <a:gd name="T52" fmla="*/ 270423 w 1938337"/>
              <a:gd name="T53" fmla="*/ 183417 h 2097088"/>
              <a:gd name="T54" fmla="*/ 154905 w 1938337"/>
              <a:gd name="T55" fmla="*/ 160097 h 2097088"/>
              <a:gd name="T56" fmla="*/ 86699 w 1938337"/>
              <a:gd name="T57" fmla="*/ 247368 h 2097088"/>
              <a:gd name="T58" fmla="*/ 88140 w 1938337"/>
              <a:gd name="T59" fmla="*/ 389454 h 2097088"/>
              <a:gd name="T60" fmla="*/ 182524 w 1938337"/>
              <a:gd name="T61" fmla="*/ 522885 h 2097088"/>
              <a:gd name="T62" fmla="*/ 498577 w 1938337"/>
              <a:gd name="T63" fmla="*/ 686368 h 2097088"/>
              <a:gd name="T64" fmla="*/ 627064 w 1938337"/>
              <a:gd name="T65" fmla="*/ 797921 h 2097088"/>
              <a:gd name="T66" fmla="*/ 589359 w 1938337"/>
              <a:gd name="T67" fmla="*/ 895530 h 2097088"/>
              <a:gd name="T68" fmla="*/ 492814 w 1938337"/>
              <a:gd name="T69" fmla="*/ 916446 h 2097088"/>
              <a:gd name="T70" fmla="*/ 499057 w 1938337"/>
              <a:gd name="T71" fmla="*/ 846965 h 2097088"/>
              <a:gd name="T72" fmla="*/ 548771 w 1938337"/>
              <a:gd name="T73" fmla="*/ 804171 h 2097088"/>
              <a:gd name="T74" fmla="*/ 311251 w 1938337"/>
              <a:gd name="T75" fmla="*/ 700312 h 2097088"/>
              <a:gd name="T76" fmla="*/ 62683 w 1938337"/>
              <a:gd name="T77" fmla="*/ 508700 h 2097088"/>
              <a:gd name="T78" fmla="*/ 0 w 1938337"/>
              <a:gd name="T79" fmla="*/ 316127 h 2097088"/>
              <a:gd name="T80" fmla="*/ 51155 w 1938337"/>
              <a:gd name="T81" fmla="*/ 141104 h 2097088"/>
              <a:gd name="T82" fmla="*/ 183004 w 1938337"/>
              <a:gd name="T83" fmla="*/ 72345 h 2097088"/>
              <a:gd name="T84" fmla="*/ 1687503 w 1938337"/>
              <a:gd name="T85" fmla="*/ 115139 h 2097088"/>
              <a:gd name="T86" fmla="*/ 1761162 w 1938337"/>
              <a:gd name="T87" fmla="*/ 288719 h 2097088"/>
              <a:gd name="T88" fmla="*/ 1723130 w 1938337"/>
              <a:gd name="T89" fmla="*/ 471917 h 2097088"/>
              <a:gd name="T90" fmla="*/ 1567869 w 1938337"/>
              <a:gd name="T91" fmla="*/ 633476 h 2097088"/>
              <a:gd name="T92" fmla="*/ 1225813 w 1938337"/>
              <a:gd name="T93" fmla="*/ 785419 h 2097088"/>
              <a:gd name="T94" fmla="*/ 1227979 w 1938337"/>
              <a:gd name="T95" fmla="*/ 836387 h 2097088"/>
              <a:gd name="T96" fmla="*/ 1282863 w 1938337"/>
              <a:gd name="T97" fmla="*/ 893847 h 2097088"/>
              <a:gd name="T98" fmla="*/ 1204630 w 1938337"/>
              <a:gd name="T99" fmla="*/ 915003 h 2097088"/>
              <a:gd name="T100" fmla="*/ 1135064 w 1938337"/>
              <a:gd name="T101" fmla="*/ 835907 h 2097088"/>
              <a:gd name="T102" fmla="*/ 1184410 w 1938337"/>
              <a:gd name="T103" fmla="*/ 715458 h 2097088"/>
              <a:gd name="T104" fmla="*/ 1474712 w 1938337"/>
              <a:gd name="T105" fmla="*/ 596452 h 2097088"/>
              <a:gd name="T106" fmla="*/ 1659100 w 1938337"/>
              <a:gd name="T107" fmla="*/ 424074 h 2097088"/>
              <a:gd name="T108" fmla="*/ 1681004 w 1938337"/>
              <a:gd name="T109" fmla="*/ 274295 h 2097088"/>
              <a:gd name="T110" fmla="*/ 1601569 w 1938337"/>
              <a:gd name="T111" fmla="*/ 158654 h 2097088"/>
              <a:gd name="T112" fmla="*/ 1482896 w 1938337"/>
              <a:gd name="T113" fmla="*/ 191350 h 2097088"/>
              <a:gd name="T114" fmla="*/ 1415256 w 1938337"/>
              <a:gd name="T115" fmla="*/ 325743 h 2097088"/>
              <a:gd name="T116" fmla="*/ 1349299 w 1938337"/>
              <a:gd name="T117" fmla="*/ 313963 h 2097088"/>
              <a:gd name="T118" fmla="*/ 1407793 w 1938337"/>
              <a:gd name="T119" fmla="*/ 156971 h 2097088"/>
              <a:gd name="T120" fmla="*/ 1549333 w 1938337"/>
              <a:gd name="T121" fmla="*/ 72585 h 20970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38337" h="2097088">
                <a:moveTo>
                  <a:pt x="754655" y="1781504"/>
                </a:moveTo>
                <a:lnTo>
                  <a:pt x="755185" y="1787064"/>
                </a:lnTo>
                <a:lnTo>
                  <a:pt x="755185" y="1789976"/>
                </a:lnTo>
                <a:lnTo>
                  <a:pt x="754655" y="1793153"/>
                </a:lnTo>
                <a:lnTo>
                  <a:pt x="753861" y="1796065"/>
                </a:lnTo>
                <a:lnTo>
                  <a:pt x="753067" y="1798713"/>
                </a:lnTo>
                <a:lnTo>
                  <a:pt x="752009" y="1801360"/>
                </a:lnTo>
                <a:lnTo>
                  <a:pt x="750156" y="1803743"/>
                </a:lnTo>
                <a:lnTo>
                  <a:pt x="748568" y="1806391"/>
                </a:lnTo>
                <a:lnTo>
                  <a:pt x="746980" y="1808244"/>
                </a:lnTo>
                <a:lnTo>
                  <a:pt x="744598" y="1810362"/>
                </a:lnTo>
                <a:lnTo>
                  <a:pt x="742481" y="1812215"/>
                </a:lnTo>
                <a:lnTo>
                  <a:pt x="740099" y="1813804"/>
                </a:lnTo>
                <a:lnTo>
                  <a:pt x="737452" y="1815127"/>
                </a:lnTo>
                <a:lnTo>
                  <a:pt x="734805" y="1815922"/>
                </a:lnTo>
                <a:lnTo>
                  <a:pt x="731894" y="1816716"/>
                </a:lnTo>
                <a:lnTo>
                  <a:pt x="729247" y="1817245"/>
                </a:lnTo>
                <a:lnTo>
                  <a:pt x="726071" y="1817245"/>
                </a:lnTo>
                <a:lnTo>
                  <a:pt x="724483" y="1816981"/>
                </a:lnTo>
                <a:lnTo>
                  <a:pt x="724483" y="1965507"/>
                </a:lnTo>
                <a:lnTo>
                  <a:pt x="726071" y="1965507"/>
                </a:lnTo>
                <a:lnTo>
                  <a:pt x="729247" y="1965507"/>
                </a:lnTo>
                <a:lnTo>
                  <a:pt x="731894" y="1966036"/>
                </a:lnTo>
                <a:lnTo>
                  <a:pt x="734805" y="1966566"/>
                </a:lnTo>
                <a:lnTo>
                  <a:pt x="737452" y="1967625"/>
                </a:lnTo>
                <a:lnTo>
                  <a:pt x="740099" y="1969213"/>
                </a:lnTo>
                <a:lnTo>
                  <a:pt x="742481" y="1970537"/>
                </a:lnTo>
                <a:lnTo>
                  <a:pt x="744598" y="1972125"/>
                </a:lnTo>
                <a:lnTo>
                  <a:pt x="746980" y="1974243"/>
                </a:lnTo>
                <a:lnTo>
                  <a:pt x="748568" y="1976361"/>
                </a:lnTo>
                <a:lnTo>
                  <a:pt x="750156" y="1978744"/>
                </a:lnTo>
                <a:lnTo>
                  <a:pt x="752009" y="1981127"/>
                </a:lnTo>
                <a:lnTo>
                  <a:pt x="753067" y="1984039"/>
                </a:lnTo>
                <a:lnTo>
                  <a:pt x="753861" y="1986687"/>
                </a:lnTo>
                <a:lnTo>
                  <a:pt x="754655" y="1989599"/>
                </a:lnTo>
                <a:lnTo>
                  <a:pt x="755185" y="1992776"/>
                </a:lnTo>
                <a:lnTo>
                  <a:pt x="755185" y="1995688"/>
                </a:lnTo>
                <a:lnTo>
                  <a:pt x="755185" y="1996747"/>
                </a:lnTo>
                <a:lnTo>
                  <a:pt x="1181565" y="1996747"/>
                </a:lnTo>
                <a:lnTo>
                  <a:pt x="1181301" y="1995688"/>
                </a:lnTo>
                <a:lnTo>
                  <a:pt x="1181565" y="1992776"/>
                </a:lnTo>
                <a:lnTo>
                  <a:pt x="1181830" y="1989599"/>
                </a:lnTo>
                <a:lnTo>
                  <a:pt x="1182624" y="1986687"/>
                </a:lnTo>
                <a:lnTo>
                  <a:pt x="1183683" y="1984039"/>
                </a:lnTo>
                <a:lnTo>
                  <a:pt x="1184741" y="1981127"/>
                </a:lnTo>
                <a:lnTo>
                  <a:pt x="1186329" y="1978744"/>
                </a:lnTo>
                <a:lnTo>
                  <a:pt x="1187917" y="1976361"/>
                </a:lnTo>
                <a:lnTo>
                  <a:pt x="1189770" y="1974243"/>
                </a:lnTo>
                <a:lnTo>
                  <a:pt x="1191887" y="1972125"/>
                </a:lnTo>
                <a:lnTo>
                  <a:pt x="1194005" y="1970537"/>
                </a:lnTo>
                <a:lnTo>
                  <a:pt x="1196651" y="1969213"/>
                </a:lnTo>
                <a:lnTo>
                  <a:pt x="1199033" y="1967625"/>
                </a:lnTo>
                <a:lnTo>
                  <a:pt x="1201680" y="1966566"/>
                </a:lnTo>
                <a:lnTo>
                  <a:pt x="1204591" y="1966036"/>
                </a:lnTo>
                <a:lnTo>
                  <a:pt x="1207238" y="1965507"/>
                </a:lnTo>
                <a:lnTo>
                  <a:pt x="1210414" y="1965507"/>
                </a:lnTo>
                <a:lnTo>
                  <a:pt x="1212002" y="1965507"/>
                </a:lnTo>
                <a:lnTo>
                  <a:pt x="1212002" y="1816981"/>
                </a:lnTo>
                <a:lnTo>
                  <a:pt x="1210414" y="1817245"/>
                </a:lnTo>
                <a:lnTo>
                  <a:pt x="1207238" y="1817245"/>
                </a:lnTo>
                <a:lnTo>
                  <a:pt x="1204591" y="1816716"/>
                </a:lnTo>
                <a:lnTo>
                  <a:pt x="1201680" y="1815922"/>
                </a:lnTo>
                <a:lnTo>
                  <a:pt x="1199033" y="1815127"/>
                </a:lnTo>
                <a:lnTo>
                  <a:pt x="1196651" y="1813804"/>
                </a:lnTo>
                <a:lnTo>
                  <a:pt x="1194005" y="1812215"/>
                </a:lnTo>
                <a:lnTo>
                  <a:pt x="1191887" y="1810362"/>
                </a:lnTo>
                <a:lnTo>
                  <a:pt x="1189770" y="1808244"/>
                </a:lnTo>
                <a:lnTo>
                  <a:pt x="1187917" y="1806391"/>
                </a:lnTo>
                <a:lnTo>
                  <a:pt x="1186329" y="1803743"/>
                </a:lnTo>
                <a:lnTo>
                  <a:pt x="1184741" y="1801360"/>
                </a:lnTo>
                <a:lnTo>
                  <a:pt x="1183683" y="1798713"/>
                </a:lnTo>
                <a:lnTo>
                  <a:pt x="1182624" y="1796065"/>
                </a:lnTo>
                <a:lnTo>
                  <a:pt x="1181830" y="1793153"/>
                </a:lnTo>
                <a:lnTo>
                  <a:pt x="1181565" y="1789976"/>
                </a:lnTo>
                <a:lnTo>
                  <a:pt x="1181301" y="1787064"/>
                </a:lnTo>
                <a:lnTo>
                  <a:pt x="1182095" y="1781504"/>
                </a:lnTo>
                <a:lnTo>
                  <a:pt x="754655" y="1781504"/>
                </a:lnTo>
                <a:close/>
                <a:moveTo>
                  <a:pt x="555625" y="1681163"/>
                </a:moveTo>
                <a:lnTo>
                  <a:pt x="1381125" y="1681163"/>
                </a:lnTo>
                <a:lnTo>
                  <a:pt x="1381125" y="2097088"/>
                </a:lnTo>
                <a:lnTo>
                  <a:pt x="555625" y="2097088"/>
                </a:lnTo>
                <a:lnTo>
                  <a:pt x="555625" y="1681163"/>
                </a:lnTo>
                <a:close/>
                <a:moveTo>
                  <a:pt x="846057" y="1552575"/>
                </a:moveTo>
                <a:lnTo>
                  <a:pt x="1096781" y="1552575"/>
                </a:lnTo>
                <a:lnTo>
                  <a:pt x="1104997" y="1562178"/>
                </a:lnTo>
                <a:lnTo>
                  <a:pt x="1112683" y="1571246"/>
                </a:lnTo>
                <a:lnTo>
                  <a:pt x="1120634" y="1579515"/>
                </a:lnTo>
                <a:lnTo>
                  <a:pt x="1128320" y="1587517"/>
                </a:lnTo>
                <a:lnTo>
                  <a:pt x="1135741" y="1594986"/>
                </a:lnTo>
                <a:lnTo>
                  <a:pt x="1143162" y="1602188"/>
                </a:lnTo>
                <a:lnTo>
                  <a:pt x="1150583" y="1608856"/>
                </a:lnTo>
                <a:lnTo>
                  <a:pt x="1157474" y="1614991"/>
                </a:lnTo>
                <a:lnTo>
                  <a:pt x="1170726" y="1626461"/>
                </a:lnTo>
                <a:lnTo>
                  <a:pt x="1182917" y="1636063"/>
                </a:lnTo>
                <a:lnTo>
                  <a:pt x="1193784" y="1644065"/>
                </a:lnTo>
                <a:lnTo>
                  <a:pt x="1203325" y="1651000"/>
                </a:lnTo>
                <a:lnTo>
                  <a:pt x="738187" y="1651000"/>
                </a:lnTo>
                <a:lnTo>
                  <a:pt x="747993" y="1644065"/>
                </a:lnTo>
                <a:lnTo>
                  <a:pt x="759125" y="1635796"/>
                </a:lnTo>
                <a:lnTo>
                  <a:pt x="771582" y="1626194"/>
                </a:lnTo>
                <a:lnTo>
                  <a:pt x="785098" y="1614724"/>
                </a:lnTo>
                <a:lnTo>
                  <a:pt x="792254" y="1608589"/>
                </a:lnTo>
                <a:lnTo>
                  <a:pt x="799675" y="1601921"/>
                </a:lnTo>
                <a:lnTo>
                  <a:pt x="807096" y="1594986"/>
                </a:lnTo>
                <a:lnTo>
                  <a:pt x="814517" y="1587251"/>
                </a:lnTo>
                <a:lnTo>
                  <a:pt x="822468" y="1579249"/>
                </a:lnTo>
                <a:lnTo>
                  <a:pt x="830419" y="1570980"/>
                </a:lnTo>
                <a:lnTo>
                  <a:pt x="838106" y="1562178"/>
                </a:lnTo>
                <a:lnTo>
                  <a:pt x="846057" y="1552575"/>
                </a:lnTo>
                <a:close/>
                <a:moveTo>
                  <a:pt x="1307617" y="216793"/>
                </a:moveTo>
                <a:lnTo>
                  <a:pt x="1304708" y="217057"/>
                </a:lnTo>
                <a:lnTo>
                  <a:pt x="1301269" y="217587"/>
                </a:lnTo>
                <a:lnTo>
                  <a:pt x="1298095" y="218646"/>
                </a:lnTo>
                <a:lnTo>
                  <a:pt x="1295449" y="219971"/>
                </a:lnTo>
                <a:lnTo>
                  <a:pt x="1292540" y="221295"/>
                </a:lnTo>
                <a:lnTo>
                  <a:pt x="1289630" y="223149"/>
                </a:lnTo>
                <a:lnTo>
                  <a:pt x="1287514" y="225002"/>
                </a:lnTo>
                <a:lnTo>
                  <a:pt x="1285133" y="227121"/>
                </a:lnTo>
                <a:lnTo>
                  <a:pt x="1283017" y="229505"/>
                </a:lnTo>
                <a:lnTo>
                  <a:pt x="1281166" y="232153"/>
                </a:lnTo>
                <a:lnTo>
                  <a:pt x="1279578" y="234801"/>
                </a:lnTo>
                <a:lnTo>
                  <a:pt x="1278256" y="237714"/>
                </a:lnTo>
                <a:lnTo>
                  <a:pt x="1277462" y="240892"/>
                </a:lnTo>
                <a:lnTo>
                  <a:pt x="1276404" y="243805"/>
                </a:lnTo>
                <a:lnTo>
                  <a:pt x="1276140" y="247248"/>
                </a:lnTo>
                <a:lnTo>
                  <a:pt x="1274553" y="266051"/>
                </a:lnTo>
                <a:lnTo>
                  <a:pt x="1272965" y="284590"/>
                </a:lnTo>
                <a:lnTo>
                  <a:pt x="1270585" y="303128"/>
                </a:lnTo>
                <a:lnTo>
                  <a:pt x="1268204" y="321931"/>
                </a:lnTo>
                <a:lnTo>
                  <a:pt x="1265295" y="340470"/>
                </a:lnTo>
                <a:lnTo>
                  <a:pt x="1262385" y="359008"/>
                </a:lnTo>
                <a:lnTo>
                  <a:pt x="1258946" y="377546"/>
                </a:lnTo>
                <a:lnTo>
                  <a:pt x="1255243" y="396349"/>
                </a:lnTo>
                <a:lnTo>
                  <a:pt x="1251275" y="414888"/>
                </a:lnTo>
                <a:lnTo>
                  <a:pt x="1246778" y="433161"/>
                </a:lnTo>
                <a:lnTo>
                  <a:pt x="1242282" y="451435"/>
                </a:lnTo>
                <a:lnTo>
                  <a:pt x="1237256" y="469443"/>
                </a:lnTo>
                <a:lnTo>
                  <a:pt x="1231965" y="487187"/>
                </a:lnTo>
                <a:lnTo>
                  <a:pt x="1225882" y="505196"/>
                </a:lnTo>
                <a:lnTo>
                  <a:pt x="1220062" y="522940"/>
                </a:lnTo>
                <a:lnTo>
                  <a:pt x="1213714" y="540418"/>
                </a:lnTo>
                <a:lnTo>
                  <a:pt x="1206836" y="557897"/>
                </a:lnTo>
                <a:lnTo>
                  <a:pt x="1199959" y="575112"/>
                </a:lnTo>
                <a:lnTo>
                  <a:pt x="1192552" y="591796"/>
                </a:lnTo>
                <a:lnTo>
                  <a:pt x="1184617" y="608745"/>
                </a:lnTo>
                <a:lnTo>
                  <a:pt x="1176681" y="625430"/>
                </a:lnTo>
                <a:lnTo>
                  <a:pt x="1168217" y="641585"/>
                </a:lnTo>
                <a:lnTo>
                  <a:pt x="1159223" y="658004"/>
                </a:lnTo>
                <a:lnTo>
                  <a:pt x="1150230" y="673629"/>
                </a:lnTo>
                <a:lnTo>
                  <a:pt x="1140443" y="689255"/>
                </a:lnTo>
                <a:lnTo>
                  <a:pt x="1130391" y="704615"/>
                </a:lnTo>
                <a:lnTo>
                  <a:pt x="1120075" y="719445"/>
                </a:lnTo>
                <a:lnTo>
                  <a:pt x="1109494" y="734276"/>
                </a:lnTo>
                <a:lnTo>
                  <a:pt x="1098385" y="748842"/>
                </a:lnTo>
                <a:lnTo>
                  <a:pt x="1087010" y="762878"/>
                </a:lnTo>
                <a:lnTo>
                  <a:pt x="1075107" y="776650"/>
                </a:lnTo>
                <a:lnTo>
                  <a:pt x="1062939" y="789891"/>
                </a:lnTo>
                <a:lnTo>
                  <a:pt x="1060559" y="792275"/>
                </a:lnTo>
                <a:lnTo>
                  <a:pt x="1058971" y="795188"/>
                </a:lnTo>
                <a:lnTo>
                  <a:pt x="1057120" y="797836"/>
                </a:lnTo>
                <a:lnTo>
                  <a:pt x="1056062" y="801014"/>
                </a:lnTo>
                <a:lnTo>
                  <a:pt x="1055004" y="803927"/>
                </a:lnTo>
                <a:lnTo>
                  <a:pt x="1054475" y="806840"/>
                </a:lnTo>
                <a:lnTo>
                  <a:pt x="1054210" y="810283"/>
                </a:lnTo>
                <a:lnTo>
                  <a:pt x="1054210" y="813461"/>
                </a:lnTo>
                <a:lnTo>
                  <a:pt x="1054210" y="816374"/>
                </a:lnTo>
                <a:lnTo>
                  <a:pt x="1054739" y="819552"/>
                </a:lnTo>
                <a:lnTo>
                  <a:pt x="1055533" y="822730"/>
                </a:lnTo>
                <a:lnTo>
                  <a:pt x="1056591" y="825379"/>
                </a:lnTo>
                <a:lnTo>
                  <a:pt x="1058178" y="828292"/>
                </a:lnTo>
                <a:lnTo>
                  <a:pt x="1060030" y="831205"/>
                </a:lnTo>
                <a:lnTo>
                  <a:pt x="1061881" y="833588"/>
                </a:lnTo>
                <a:lnTo>
                  <a:pt x="1064262" y="836237"/>
                </a:lnTo>
                <a:lnTo>
                  <a:pt x="1066907" y="838355"/>
                </a:lnTo>
                <a:lnTo>
                  <a:pt x="1069552" y="840209"/>
                </a:lnTo>
                <a:lnTo>
                  <a:pt x="1072462" y="841798"/>
                </a:lnTo>
                <a:lnTo>
                  <a:pt x="1075107" y="842858"/>
                </a:lnTo>
                <a:lnTo>
                  <a:pt x="1078281" y="843917"/>
                </a:lnTo>
                <a:lnTo>
                  <a:pt x="1081455" y="844712"/>
                </a:lnTo>
                <a:lnTo>
                  <a:pt x="1084365" y="844976"/>
                </a:lnTo>
                <a:lnTo>
                  <a:pt x="1087539" y="845241"/>
                </a:lnTo>
                <a:lnTo>
                  <a:pt x="1090978" y="844976"/>
                </a:lnTo>
                <a:lnTo>
                  <a:pt x="1093888" y="844447"/>
                </a:lnTo>
                <a:lnTo>
                  <a:pt x="1096797" y="843387"/>
                </a:lnTo>
                <a:lnTo>
                  <a:pt x="1099972" y="842328"/>
                </a:lnTo>
                <a:lnTo>
                  <a:pt x="1102617" y="841004"/>
                </a:lnTo>
                <a:lnTo>
                  <a:pt x="1105526" y="838885"/>
                </a:lnTo>
                <a:lnTo>
                  <a:pt x="1108172" y="837031"/>
                </a:lnTo>
                <a:lnTo>
                  <a:pt x="1110552" y="834648"/>
                </a:lnTo>
                <a:lnTo>
                  <a:pt x="1124043" y="819817"/>
                </a:lnTo>
                <a:lnTo>
                  <a:pt x="1137004" y="804722"/>
                </a:lnTo>
                <a:lnTo>
                  <a:pt x="1149701" y="789097"/>
                </a:lnTo>
                <a:lnTo>
                  <a:pt x="1161604" y="773471"/>
                </a:lnTo>
                <a:lnTo>
                  <a:pt x="1173507" y="757581"/>
                </a:lnTo>
                <a:lnTo>
                  <a:pt x="1184617" y="740897"/>
                </a:lnTo>
                <a:lnTo>
                  <a:pt x="1195727" y="724213"/>
                </a:lnTo>
                <a:lnTo>
                  <a:pt x="1206043" y="707528"/>
                </a:lnTo>
                <a:lnTo>
                  <a:pt x="1216094" y="690049"/>
                </a:lnTo>
                <a:lnTo>
                  <a:pt x="1225617" y="672570"/>
                </a:lnTo>
                <a:lnTo>
                  <a:pt x="1234875" y="654826"/>
                </a:lnTo>
                <a:lnTo>
                  <a:pt x="1243604" y="637082"/>
                </a:lnTo>
                <a:lnTo>
                  <a:pt x="1252069" y="618809"/>
                </a:lnTo>
                <a:lnTo>
                  <a:pt x="1260269" y="600536"/>
                </a:lnTo>
                <a:lnTo>
                  <a:pt x="1267940" y="581997"/>
                </a:lnTo>
                <a:lnTo>
                  <a:pt x="1274817" y="563459"/>
                </a:lnTo>
                <a:lnTo>
                  <a:pt x="1281959" y="544656"/>
                </a:lnTo>
                <a:lnTo>
                  <a:pt x="1288307" y="525853"/>
                </a:lnTo>
                <a:lnTo>
                  <a:pt x="1294127" y="506785"/>
                </a:lnTo>
                <a:lnTo>
                  <a:pt x="1300211" y="487187"/>
                </a:lnTo>
                <a:lnTo>
                  <a:pt x="1305501" y="468119"/>
                </a:lnTo>
                <a:lnTo>
                  <a:pt x="1310262" y="448786"/>
                </a:lnTo>
                <a:lnTo>
                  <a:pt x="1315024" y="429188"/>
                </a:lnTo>
                <a:lnTo>
                  <a:pt x="1319256" y="409591"/>
                </a:lnTo>
                <a:lnTo>
                  <a:pt x="1323224" y="389993"/>
                </a:lnTo>
                <a:lnTo>
                  <a:pt x="1326662" y="370396"/>
                </a:lnTo>
                <a:lnTo>
                  <a:pt x="1330101" y="350798"/>
                </a:lnTo>
                <a:lnTo>
                  <a:pt x="1333011" y="330936"/>
                </a:lnTo>
                <a:lnTo>
                  <a:pt x="1335391" y="311338"/>
                </a:lnTo>
                <a:lnTo>
                  <a:pt x="1337772" y="291475"/>
                </a:lnTo>
                <a:lnTo>
                  <a:pt x="1339624" y="271613"/>
                </a:lnTo>
                <a:lnTo>
                  <a:pt x="1341475" y="252015"/>
                </a:lnTo>
                <a:lnTo>
                  <a:pt x="1341475" y="248572"/>
                </a:lnTo>
                <a:lnTo>
                  <a:pt x="1341211" y="245659"/>
                </a:lnTo>
                <a:lnTo>
                  <a:pt x="1340417" y="242216"/>
                </a:lnTo>
                <a:lnTo>
                  <a:pt x="1339624" y="239039"/>
                </a:lnTo>
                <a:lnTo>
                  <a:pt x="1338566" y="236390"/>
                </a:lnTo>
                <a:lnTo>
                  <a:pt x="1337243" y="233477"/>
                </a:lnTo>
                <a:lnTo>
                  <a:pt x="1335391" y="230829"/>
                </a:lnTo>
                <a:lnTo>
                  <a:pt x="1333540" y="228445"/>
                </a:lnTo>
                <a:lnTo>
                  <a:pt x="1331159" y="226062"/>
                </a:lnTo>
                <a:lnTo>
                  <a:pt x="1329043" y="223943"/>
                </a:lnTo>
                <a:lnTo>
                  <a:pt x="1326398" y="222089"/>
                </a:lnTo>
                <a:lnTo>
                  <a:pt x="1323753" y="220500"/>
                </a:lnTo>
                <a:lnTo>
                  <a:pt x="1320579" y="219176"/>
                </a:lnTo>
                <a:lnTo>
                  <a:pt x="1317669" y="218382"/>
                </a:lnTo>
                <a:lnTo>
                  <a:pt x="1314495" y="217322"/>
                </a:lnTo>
                <a:lnTo>
                  <a:pt x="1311056" y="217057"/>
                </a:lnTo>
                <a:lnTo>
                  <a:pt x="1307617" y="216793"/>
                </a:lnTo>
                <a:close/>
                <a:moveTo>
                  <a:pt x="442912" y="112713"/>
                </a:moveTo>
                <a:lnTo>
                  <a:pt x="1493837" y="112713"/>
                </a:lnTo>
                <a:lnTo>
                  <a:pt x="1485637" y="163826"/>
                </a:lnTo>
                <a:lnTo>
                  <a:pt x="1477172" y="211761"/>
                </a:lnTo>
                <a:lnTo>
                  <a:pt x="1468708" y="257312"/>
                </a:lnTo>
                <a:lnTo>
                  <a:pt x="1460508" y="299685"/>
                </a:lnTo>
                <a:lnTo>
                  <a:pt x="1452308" y="339145"/>
                </a:lnTo>
                <a:lnTo>
                  <a:pt x="1444372" y="375427"/>
                </a:lnTo>
                <a:lnTo>
                  <a:pt x="1436437" y="408532"/>
                </a:lnTo>
                <a:lnTo>
                  <a:pt x="1429559" y="438723"/>
                </a:lnTo>
                <a:lnTo>
                  <a:pt x="1422682" y="465471"/>
                </a:lnTo>
                <a:lnTo>
                  <a:pt x="1416598" y="488776"/>
                </a:lnTo>
                <a:lnTo>
                  <a:pt x="1411308" y="508638"/>
                </a:lnTo>
                <a:lnTo>
                  <a:pt x="1406811" y="525058"/>
                </a:lnTo>
                <a:lnTo>
                  <a:pt x="1399934" y="547304"/>
                </a:lnTo>
                <a:lnTo>
                  <a:pt x="1397817" y="554719"/>
                </a:lnTo>
                <a:lnTo>
                  <a:pt x="1394114" y="564518"/>
                </a:lnTo>
                <a:lnTo>
                  <a:pt x="1390146" y="574847"/>
                </a:lnTo>
                <a:lnTo>
                  <a:pt x="1385914" y="585440"/>
                </a:lnTo>
                <a:lnTo>
                  <a:pt x="1380888" y="596563"/>
                </a:lnTo>
                <a:lnTo>
                  <a:pt x="1375863" y="608216"/>
                </a:lnTo>
                <a:lnTo>
                  <a:pt x="1370308" y="620398"/>
                </a:lnTo>
                <a:lnTo>
                  <a:pt x="1364224" y="632580"/>
                </a:lnTo>
                <a:lnTo>
                  <a:pt x="1357875" y="645027"/>
                </a:lnTo>
                <a:lnTo>
                  <a:pt x="1351263" y="658004"/>
                </a:lnTo>
                <a:lnTo>
                  <a:pt x="1343856" y="671246"/>
                </a:lnTo>
                <a:lnTo>
                  <a:pt x="1336714" y="684488"/>
                </a:lnTo>
                <a:lnTo>
                  <a:pt x="1328779" y="698259"/>
                </a:lnTo>
                <a:lnTo>
                  <a:pt x="1320579" y="711501"/>
                </a:lnTo>
                <a:lnTo>
                  <a:pt x="1312379" y="725537"/>
                </a:lnTo>
                <a:lnTo>
                  <a:pt x="1303649" y="739573"/>
                </a:lnTo>
                <a:lnTo>
                  <a:pt x="1294656" y="753609"/>
                </a:lnTo>
                <a:lnTo>
                  <a:pt x="1285133" y="767645"/>
                </a:lnTo>
                <a:lnTo>
                  <a:pt x="1275875" y="781416"/>
                </a:lnTo>
                <a:lnTo>
                  <a:pt x="1266088" y="795453"/>
                </a:lnTo>
                <a:lnTo>
                  <a:pt x="1256036" y="809489"/>
                </a:lnTo>
                <a:lnTo>
                  <a:pt x="1245720" y="823260"/>
                </a:lnTo>
                <a:lnTo>
                  <a:pt x="1235140" y="836767"/>
                </a:lnTo>
                <a:lnTo>
                  <a:pt x="1224559" y="850273"/>
                </a:lnTo>
                <a:lnTo>
                  <a:pt x="1213714" y="863779"/>
                </a:lnTo>
                <a:lnTo>
                  <a:pt x="1202340" y="877021"/>
                </a:lnTo>
                <a:lnTo>
                  <a:pt x="1191230" y="889468"/>
                </a:lnTo>
                <a:lnTo>
                  <a:pt x="1179591" y="902180"/>
                </a:lnTo>
                <a:lnTo>
                  <a:pt x="1167952" y="914627"/>
                </a:lnTo>
                <a:lnTo>
                  <a:pt x="1156049" y="926280"/>
                </a:lnTo>
                <a:lnTo>
                  <a:pt x="1144146" y="937933"/>
                </a:lnTo>
                <a:lnTo>
                  <a:pt x="1132243" y="949056"/>
                </a:lnTo>
                <a:lnTo>
                  <a:pt x="1119810" y="959914"/>
                </a:lnTo>
                <a:lnTo>
                  <a:pt x="1119810" y="992753"/>
                </a:lnTo>
                <a:lnTo>
                  <a:pt x="1119810" y="993548"/>
                </a:lnTo>
                <a:lnTo>
                  <a:pt x="1119546" y="994872"/>
                </a:lnTo>
                <a:lnTo>
                  <a:pt x="1119546" y="995666"/>
                </a:lnTo>
                <a:lnTo>
                  <a:pt x="1119546" y="996196"/>
                </a:lnTo>
                <a:lnTo>
                  <a:pt x="1119281" y="995931"/>
                </a:lnTo>
                <a:lnTo>
                  <a:pt x="1117694" y="998579"/>
                </a:lnTo>
                <a:lnTo>
                  <a:pt x="1115578" y="1001493"/>
                </a:lnTo>
                <a:lnTo>
                  <a:pt x="1112668" y="1004671"/>
                </a:lnTo>
                <a:lnTo>
                  <a:pt x="1109230" y="1007849"/>
                </a:lnTo>
                <a:lnTo>
                  <a:pt x="1101294" y="1015529"/>
                </a:lnTo>
                <a:lnTo>
                  <a:pt x="1096797" y="1020031"/>
                </a:lnTo>
                <a:lnTo>
                  <a:pt x="1092301" y="1024798"/>
                </a:lnTo>
                <a:lnTo>
                  <a:pt x="1087804" y="1030095"/>
                </a:lnTo>
                <a:lnTo>
                  <a:pt x="1083307" y="1035921"/>
                </a:lnTo>
                <a:lnTo>
                  <a:pt x="1079075" y="1042807"/>
                </a:lnTo>
                <a:lnTo>
                  <a:pt x="1074843" y="1050222"/>
                </a:lnTo>
                <a:lnTo>
                  <a:pt x="1073255" y="1053930"/>
                </a:lnTo>
                <a:lnTo>
                  <a:pt x="1071668" y="1057902"/>
                </a:lnTo>
                <a:lnTo>
                  <a:pt x="1069817" y="1062404"/>
                </a:lnTo>
                <a:lnTo>
                  <a:pt x="1068230" y="1066906"/>
                </a:lnTo>
                <a:lnTo>
                  <a:pt x="1066907" y="1071673"/>
                </a:lnTo>
                <a:lnTo>
                  <a:pt x="1065584" y="1076440"/>
                </a:lnTo>
                <a:lnTo>
                  <a:pt x="1064526" y="1081737"/>
                </a:lnTo>
                <a:lnTo>
                  <a:pt x="1063733" y="1087298"/>
                </a:lnTo>
                <a:lnTo>
                  <a:pt x="1064526" y="1089152"/>
                </a:lnTo>
                <a:lnTo>
                  <a:pt x="1064262" y="1120932"/>
                </a:lnTo>
                <a:lnTo>
                  <a:pt x="1064262" y="1121727"/>
                </a:lnTo>
                <a:lnTo>
                  <a:pt x="1064526" y="1121727"/>
                </a:lnTo>
                <a:lnTo>
                  <a:pt x="1063468" y="1124640"/>
                </a:lnTo>
                <a:lnTo>
                  <a:pt x="1062675" y="1127023"/>
                </a:lnTo>
                <a:lnTo>
                  <a:pt x="1060823" y="1130466"/>
                </a:lnTo>
                <a:lnTo>
                  <a:pt x="1058707" y="1134704"/>
                </a:lnTo>
                <a:lnTo>
                  <a:pt x="1055268" y="1139735"/>
                </a:lnTo>
                <a:lnTo>
                  <a:pt x="1053681" y="1142119"/>
                </a:lnTo>
                <a:lnTo>
                  <a:pt x="1051829" y="1144238"/>
                </a:lnTo>
                <a:lnTo>
                  <a:pt x="1048655" y="1147945"/>
                </a:lnTo>
                <a:lnTo>
                  <a:pt x="1044952" y="1150858"/>
                </a:lnTo>
                <a:lnTo>
                  <a:pt x="1041513" y="1153242"/>
                </a:lnTo>
                <a:lnTo>
                  <a:pt x="1036488" y="1156420"/>
                </a:lnTo>
                <a:lnTo>
                  <a:pt x="1035165" y="1157214"/>
                </a:lnTo>
                <a:lnTo>
                  <a:pt x="1034107" y="1157744"/>
                </a:lnTo>
                <a:lnTo>
                  <a:pt x="1030933" y="1159333"/>
                </a:lnTo>
                <a:lnTo>
                  <a:pt x="1026436" y="1161187"/>
                </a:lnTo>
                <a:lnTo>
                  <a:pt x="1017971" y="1163570"/>
                </a:lnTo>
                <a:lnTo>
                  <a:pt x="1016120" y="1168337"/>
                </a:lnTo>
                <a:lnTo>
                  <a:pt x="1016120" y="1454092"/>
                </a:lnTo>
                <a:lnTo>
                  <a:pt x="1015855" y="1473160"/>
                </a:lnTo>
                <a:lnTo>
                  <a:pt x="1030404" y="1474749"/>
                </a:lnTo>
                <a:lnTo>
                  <a:pt x="1036752" y="1475808"/>
                </a:lnTo>
                <a:lnTo>
                  <a:pt x="1042571" y="1476868"/>
                </a:lnTo>
                <a:lnTo>
                  <a:pt x="1043365" y="1477133"/>
                </a:lnTo>
                <a:lnTo>
                  <a:pt x="1046275" y="1477662"/>
                </a:lnTo>
                <a:lnTo>
                  <a:pt x="1054210" y="1479516"/>
                </a:lnTo>
                <a:lnTo>
                  <a:pt x="1057120" y="1480840"/>
                </a:lnTo>
                <a:lnTo>
                  <a:pt x="1060030" y="1481635"/>
                </a:lnTo>
                <a:lnTo>
                  <a:pt x="1062410" y="1482959"/>
                </a:lnTo>
                <a:lnTo>
                  <a:pt x="1063733" y="1484018"/>
                </a:lnTo>
                <a:lnTo>
                  <a:pt x="1064791" y="1485342"/>
                </a:lnTo>
                <a:lnTo>
                  <a:pt x="1065055" y="1486667"/>
                </a:lnTo>
                <a:lnTo>
                  <a:pt x="1065320" y="1486667"/>
                </a:lnTo>
                <a:lnTo>
                  <a:pt x="1065320" y="1507588"/>
                </a:lnTo>
                <a:lnTo>
                  <a:pt x="1065320" y="1513944"/>
                </a:lnTo>
                <a:lnTo>
                  <a:pt x="1067436" y="1516063"/>
                </a:lnTo>
                <a:lnTo>
                  <a:pt x="871958" y="1516063"/>
                </a:lnTo>
                <a:lnTo>
                  <a:pt x="871958" y="1514739"/>
                </a:lnTo>
                <a:lnTo>
                  <a:pt x="871958" y="1507588"/>
                </a:lnTo>
                <a:lnTo>
                  <a:pt x="871958" y="1486667"/>
                </a:lnTo>
                <a:lnTo>
                  <a:pt x="872223" y="1486667"/>
                </a:lnTo>
                <a:lnTo>
                  <a:pt x="872487" y="1485607"/>
                </a:lnTo>
                <a:lnTo>
                  <a:pt x="873016" y="1484283"/>
                </a:lnTo>
                <a:lnTo>
                  <a:pt x="874074" y="1483489"/>
                </a:lnTo>
                <a:lnTo>
                  <a:pt x="875926" y="1482429"/>
                </a:lnTo>
                <a:lnTo>
                  <a:pt x="877778" y="1481635"/>
                </a:lnTo>
                <a:lnTo>
                  <a:pt x="880158" y="1480575"/>
                </a:lnTo>
                <a:lnTo>
                  <a:pt x="885978" y="1478722"/>
                </a:lnTo>
                <a:lnTo>
                  <a:pt x="892855" y="1477133"/>
                </a:lnTo>
                <a:lnTo>
                  <a:pt x="901319" y="1475808"/>
                </a:lnTo>
                <a:lnTo>
                  <a:pt x="910842" y="1474219"/>
                </a:lnTo>
                <a:lnTo>
                  <a:pt x="921423" y="1473160"/>
                </a:lnTo>
                <a:lnTo>
                  <a:pt x="921423" y="1454092"/>
                </a:lnTo>
                <a:lnTo>
                  <a:pt x="921423" y="1170721"/>
                </a:lnTo>
                <a:lnTo>
                  <a:pt x="920894" y="1170721"/>
                </a:lnTo>
                <a:lnTo>
                  <a:pt x="920894" y="1168602"/>
                </a:lnTo>
                <a:lnTo>
                  <a:pt x="920365" y="1167013"/>
                </a:lnTo>
                <a:lnTo>
                  <a:pt x="919836" y="1163835"/>
                </a:lnTo>
                <a:lnTo>
                  <a:pt x="913752" y="1161981"/>
                </a:lnTo>
                <a:lnTo>
                  <a:pt x="908197" y="1160128"/>
                </a:lnTo>
                <a:lnTo>
                  <a:pt x="902642" y="1157744"/>
                </a:lnTo>
                <a:lnTo>
                  <a:pt x="901849" y="1157214"/>
                </a:lnTo>
                <a:lnTo>
                  <a:pt x="900526" y="1156420"/>
                </a:lnTo>
                <a:lnTo>
                  <a:pt x="898674" y="1155096"/>
                </a:lnTo>
                <a:lnTo>
                  <a:pt x="895765" y="1153772"/>
                </a:lnTo>
                <a:lnTo>
                  <a:pt x="892590" y="1151653"/>
                </a:lnTo>
                <a:lnTo>
                  <a:pt x="889152" y="1148475"/>
                </a:lnTo>
                <a:lnTo>
                  <a:pt x="885449" y="1144502"/>
                </a:lnTo>
                <a:lnTo>
                  <a:pt x="881481" y="1139735"/>
                </a:lnTo>
                <a:lnTo>
                  <a:pt x="877778" y="1134439"/>
                </a:lnTo>
                <a:lnTo>
                  <a:pt x="876984" y="1133115"/>
                </a:lnTo>
                <a:lnTo>
                  <a:pt x="875397" y="1130201"/>
                </a:lnTo>
                <a:lnTo>
                  <a:pt x="874603" y="1129142"/>
                </a:lnTo>
                <a:lnTo>
                  <a:pt x="873545" y="1126759"/>
                </a:lnTo>
                <a:lnTo>
                  <a:pt x="873281" y="1125964"/>
                </a:lnTo>
                <a:lnTo>
                  <a:pt x="872752" y="1124110"/>
                </a:lnTo>
                <a:lnTo>
                  <a:pt x="872487" y="1124110"/>
                </a:lnTo>
                <a:lnTo>
                  <a:pt x="872487" y="1121992"/>
                </a:lnTo>
                <a:lnTo>
                  <a:pt x="872487" y="1121727"/>
                </a:lnTo>
                <a:lnTo>
                  <a:pt x="872487" y="1121197"/>
                </a:lnTo>
                <a:lnTo>
                  <a:pt x="872487" y="1120932"/>
                </a:lnTo>
                <a:lnTo>
                  <a:pt x="872487" y="1087034"/>
                </a:lnTo>
                <a:lnTo>
                  <a:pt x="872752" y="1087034"/>
                </a:lnTo>
                <a:lnTo>
                  <a:pt x="871694" y="1080413"/>
                </a:lnTo>
                <a:lnTo>
                  <a:pt x="870636" y="1074057"/>
                </a:lnTo>
                <a:lnTo>
                  <a:pt x="868784" y="1067966"/>
                </a:lnTo>
                <a:lnTo>
                  <a:pt x="866932" y="1062404"/>
                </a:lnTo>
                <a:lnTo>
                  <a:pt x="864816" y="1057108"/>
                </a:lnTo>
                <a:lnTo>
                  <a:pt x="862700" y="1052076"/>
                </a:lnTo>
                <a:lnTo>
                  <a:pt x="860319" y="1047574"/>
                </a:lnTo>
                <a:lnTo>
                  <a:pt x="857939" y="1043071"/>
                </a:lnTo>
                <a:lnTo>
                  <a:pt x="853707" y="1036980"/>
                </a:lnTo>
                <a:lnTo>
                  <a:pt x="853442" y="1035921"/>
                </a:lnTo>
                <a:lnTo>
                  <a:pt x="849474" y="1030889"/>
                </a:lnTo>
                <a:lnTo>
                  <a:pt x="848681" y="1029830"/>
                </a:lnTo>
                <a:lnTo>
                  <a:pt x="844977" y="1025328"/>
                </a:lnTo>
                <a:lnTo>
                  <a:pt x="844184" y="1024533"/>
                </a:lnTo>
                <a:lnTo>
                  <a:pt x="840216" y="1020296"/>
                </a:lnTo>
                <a:lnTo>
                  <a:pt x="839423" y="1019501"/>
                </a:lnTo>
                <a:lnTo>
                  <a:pt x="835719" y="1015794"/>
                </a:lnTo>
                <a:lnTo>
                  <a:pt x="834661" y="1014734"/>
                </a:lnTo>
                <a:lnTo>
                  <a:pt x="831487" y="1011556"/>
                </a:lnTo>
                <a:lnTo>
                  <a:pt x="827519" y="1008113"/>
                </a:lnTo>
                <a:lnTo>
                  <a:pt x="827255" y="1007849"/>
                </a:lnTo>
                <a:lnTo>
                  <a:pt x="823816" y="1004671"/>
                </a:lnTo>
                <a:lnTo>
                  <a:pt x="821171" y="1001493"/>
                </a:lnTo>
                <a:lnTo>
                  <a:pt x="818790" y="998579"/>
                </a:lnTo>
                <a:lnTo>
                  <a:pt x="817468" y="995931"/>
                </a:lnTo>
                <a:lnTo>
                  <a:pt x="817203" y="996196"/>
                </a:lnTo>
                <a:lnTo>
                  <a:pt x="816939" y="996196"/>
                </a:lnTo>
                <a:lnTo>
                  <a:pt x="816674" y="992753"/>
                </a:lnTo>
                <a:lnTo>
                  <a:pt x="816674" y="959649"/>
                </a:lnTo>
                <a:lnTo>
                  <a:pt x="807945" y="951969"/>
                </a:lnTo>
                <a:lnTo>
                  <a:pt x="798952" y="944024"/>
                </a:lnTo>
                <a:lnTo>
                  <a:pt x="790222" y="935549"/>
                </a:lnTo>
                <a:lnTo>
                  <a:pt x="781493" y="927339"/>
                </a:lnTo>
                <a:lnTo>
                  <a:pt x="772764" y="918865"/>
                </a:lnTo>
                <a:lnTo>
                  <a:pt x="762713" y="908007"/>
                </a:lnTo>
                <a:lnTo>
                  <a:pt x="754777" y="900062"/>
                </a:lnTo>
                <a:lnTo>
                  <a:pt x="747371" y="891587"/>
                </a:lnTo>
                <a:lnTo>
                  <a:pt x="736790" y="879934"/>
                </a:lnTo>
                <a:lnTo>
                  <a:pt x="722242" y="862985"/>
                </a:lnTo>
                <a:lnTo>
                  <a:pt x="712190" y="850803"/>
                </a:lnTo>
                <a:lnTo>
                  <a:pt x="697906" y="833059"/>
                </a:lnTo>
                <a:lnTo>
                  <a:pt x="688648" y="820612"/>
                </a:lnTo>
                <a:lnTo>
                  <a:pt x="674629" y="801809"/>
                </a:lnTo>
                <a:lnTo>
                  <a:pt x="666164" y="790421"/>
                </a:lnTo>
                <a:lnTo>
                  <a:pt x="652145" y="769764"/>
                </a:lnTo>
                <a:lnTo>
                  <a:pt x="644739" y="759435"/>
                </a:lnTo>
                <a:lnTo>
                  <a:pt x="636538" y="746723"/>
                </a:lnTo>
                <a:lnTo>
                  <a:pt x="628603" y="734011"/>
                </a:lnTo>
                <a:lnTo>
                  <a:pt x="625429" y="729244"/>
                </a:lnTo>
                <a:lnTo>
                  <a:pt x="615377" y="713089"/>
                </a:lnTo>
                <a:lnTo>
                  <a:pt x="605855" y="696670"/>
                </a:lnTo>
                <a:lnTo>
                  <a:pt x="596861" y="681045"/>
                </a:lnTo>
                <a:lnTo>
                  <a:pt x="588132" y="665420"/>
                </a:lnTo>
                <a:lnTo>
                  <a:pt x="589719" y="669127"/>
                </a:lnTo>
                <a:lnTo>
                  <a:pt x="574906" y="639996"/>
                </a:lnTo>
                <a:lnTo>
                  <a:pt x="569087" y="627813"/>
                </a:lnTo>
                <a:lnTo>
                  <a:pt x="563267" y="616425"/>
                </a:lnTo>
                <a:lnTo>
                  <a:pt x="558242" y="605038"/>
                </a:lnTo>
                <a:lnTo>
                  <a:pt x="553480" y="594180"/>
                </a:lnTo>
                <a:lnTo>
                  <a:pt x="548983" y="583321"/>
                </a:lnTo>
                <a:lnTo>
                  <a:pt x="545280" y="573258"/>
                </a:lnTo>
                <a:lnTo>
                  <a:pt x="541842" y="563724"/>
                </a:lnTo>
                <a:lnTo>
                  <a:pt x="538932" y="554719"/>
                </a:lnTo>
                <a:lnTo>
                  <a:pt x="536287" y="547304"/>
                </a:lnTo>
                <a:lnTo>
                  <a:pt x="529938" y="525058"/>
                </a:lnTo>
                <a:lnTo>
                  <a:pt x="525441" y="508638"/>
                </a:lnTo>
                <a:lnTo>
                  <a:pt x="520151" y="488776"/>
                </a:lnTo>
                <a:lnTo>
                  <a:pt x="514067" y="465471"/>
                </a:lnTo>
                <a:lnTo>
                  <a:pt x="507190" y="438723"/>
                </a:lnTo>
                <a:lnTo>
                  <a:pt x="500312" y="408532"/>
                </a:lnTo>
                <a:lnTo>
                  <a:pt x="492377" y="375427"/>
                </a:lnTo>
                <a:lnTo>
                  <a:pt x="484441" y="339145"/>
                </a:lnTo>
                <a:lnTo>
                  <a:pt x="476241" y="299685"/>
                </a:lnTo>
                <a:lnTo>
                  <a:pt x="467777" y="257312"/>
                </a:lnTo>
                <a:lnTo>
                  <a:pt x="459577" y="211761"/>
                </a:lnTo>
                <a:lnTo>
                  <a:pt x="451112" y="163826"/>
                </a:lnTo>
                <a:lnTo>
                  <a:pt x="442912" y="112713"/>
                </a:lnTo>
                <a:close/>
                <a:moveTo>
                  <a:pt x="208966" y="79375"/>
                </a:moveTo>
                <a:lnTo>
                  <a:pt x="216098" y="79375"/>
                </a:lnTo>
                <a:lnTo>
                  <a:pt x="224816" y="79375"/>
                </a:lnTo>
                <a:lnTo>
                  <a:pt x="233534" y="79904"/>
                </a:lnTo>
                <a:lnTo>
                  <a:pt x="242252" y="80698"/>
                </a:lnTo>
                <a:lnTo>
                  <a:pt x="250706" y="82286"/>
                </a:lnTo>
                <a:lnTo>
                  <a:pt x="258895" y="83874"/>
                </a:lnTo>
                <a:lnTo>
                  <a:pt x="266821" y="85462"/>
                </a:lnTo>
                <a:lnTo>
                  <a:pt x="274746" y="87844"/>
                </a:lnTo>
                <a:lnTo>
                  <a:pt x="282407" y="90226"/>
                </a:lnTo>
                <a:lnTo>
                  <a:pt x="289804" y="93137"/>
                </a:lnTo>
                <a:lnTo>
                  <a:pt x="297201" y="96313"/>
                </a:lnTo>
                <a:lnTo>
                  <a:pt x="304070" y="99489"/>
                </a:lnTo>
                <a:lnTo>
                  <a:pt x="311203" y="103194"/>
                </a:lnTo>
                <a:lnTo>
                  <a:pt x="318071" y="106900"/>
                </a:lnTo>
                <a:lnTo>
                  <a:pt x="324412" y="111134"/>
                </a:lnTo>
                <a:lnTo>
                  <a:pt x="330752" y="115369"/>
                </a:lnTo>
                <a:lnTo>
                  <a:pt x="336828" y="119603"/>
                </a:lnTo>
                <a:lnTo>
                  <a:pt x="342640" y="124102"/>
                </a:lnTo>
                <a:lnTo>
                  <a:pt x="348188" y="128866"/>
                </a:lnTo>
                <a:lnTo>
                  <a:pt x="353735" y="133630"/>
                </a:lnTo>
                <a:lnTo>
                  <a:pt x="359283" y="138659"/>
                </a:lnTo>
                <a:lnTo>
                  <a:pt x="364303" y="143687"/>
                </a:lnTo>
                <a:lnTo>
                  <a:pt x="369322" y="148716"/>
                </a:lnTo>
                <a:lnTo>
                  <a:pt x="374077" y="154009"/>
                </a:lnTo>
                <a:lnTo>
                  <a:pt x="378568" y="159567"/>
                </a:lnTo>
                <a:lnTo>
                  <a:pt x="387022" y="170153"/>
                </a:lnTo>
                <a:lnTo>
                  <a:pt x="394947" y="181004"/>
                </a:lnTo>
                <a:lnTo>
                  <a:pt x="402344" y="192119"/>
                </a:lnTo>
                <a:lnTo>
                  <a:pt x="408949" y="202971"/>
                </a:lnTo>
                <a:lnTo>
                  <a:pt x="415289" y="213821"/>
                </a:lnTo>
                <a:lnTo>
                  <a:pt x="420837" y="224672"/>
                </a:lnTo>
                <a:lnTo>
                  <a:pt x="425856" y="235259"/>
                </a:lnTo>
                <a:lnTo>
                  <a:pt x="430611" y="245316"/>
                </a:lnTo>
                <a:lnTo>
                  <a:pt x="434838" y="255637"/>
                </a:lnTo>
                <a:lnTo>
                  <a:pt x="438537" y="264900"/>
                </a:lnTo>
                <a:lnTo>
                  <a:pt x="441971" y="273899"/>
                </a:lnTo>
                <a:lnTo>
                  <a:pt x="444613" y="282103"/>
                </a:lnTo>
                <a:lnTo>
                  <a:pt x="449368" y="296924"/>
                </a:lnTo>
                <a:lnTo>
                  <a:pt x="452538" y="308304"/>
                </a:lnTo>
                <a:lnTo>
                  <a:pt x="454388" y="315980"/>
                </a:lnTo>
                <a:lnTo>
                  <a:pt x="455444" y="319420"/>
                </a:lnTo>
                <a:lnTo>
                  <a:pt x="455973" y="323655"/>
                </a:lnTo>
                <a:lnTo>
                  <a:pt x="456237" y="328154"/>
                </a:lnTo>
                <a:lnTo>
                  <a:pt x="456237" y="332653"/>
                </a:lnTo>
                <a:lnTo>
                  <a:pt x="455708" y="337152"/>
                </a:lnTo>
                <a:lnTo>
                  <a:pt x="454652" y="341387"/>
                </a:lnTo>
                <a:lnTo>
                  <a:pt x="453331" y="345621"/>
                </a:lnTo>
                <a:lnTo>
                  <a:pt x="451746" y="349591"/>
                </a:lnTo>
                <a:lnTo>
                  <a:pt x="449368" y="353296"/>
                </a:lnTo>
                <a:lnTo>
                  <a:pt x="447255" y="357002"/>
                </a:lnTo>
                <a:lnTo>
                  <a:pt x="444349" y="359913"/>
                </a:lnTo>
                <a:lnTo>
                  <a:pt x="441707" y="363089"/>
                </a:lnTo>
                <a:lnTo>
                  <a:pt x="438273" y="366000"/>
                </a:lnTo>
                <a:lnTo>
                  <a:pt x="434574" y="368117"/>
                </a:lnTo>
                <a:lnTo>
                  <a:pt x="430876" y="370234"/>
                </a:lnTo>
                <a:lnTo>
                  <a:pt x="426913" y="371822"/>
                </a:lnTo>
                <a:lnTo>
                  <a:pt x="422422" y="372881"/>
                </a:lnTo>
                <a:lnTo>
                  <a:pt x="418459" y="373675"/>
                </a:lnTo>
                <a:lnTo>
                  <a:pt x="414232" y="373940"/>
                </a:lnTo>
                <a:lnTo>
                  <a:pt x="409741" y="373940"/>
                </a:lnTo>
                <a:lnTo>
                  <a:pt x="405779" y="373410"/>
                </a:lnTo>
                <a:lnTo>
                  <a:pt x="401552" y="372352"/>
                </a:lnTo>
                <a:lnTo>
                  <a:pt x="397589" y="371028"/>
                </a:lnTo>
                <a:lnTo>
                  <a:pt x="393891" y="369176"/>
                </a:lnTo>
                <a:lnTo>
                  <a:pt x="390192" y="367059"/>
                </a:lnTo>
                <a:lnTo>
                  <a:pt x="387022" y="364412"/>
                </a:lnTo>
                <a:lnTo>
                  <a:pt x="383852" y="361765"/>
                </a:lnTo>
                <a:lnTo>
                  <a:pt x="380946" y="358589"/>
                </a:lnTo>
                <a:lnTo>
                  <a:pt x="378304" y="355149"/>
                </a:lnTo>
                <a:lnTo>
                  <a:pt x="375926" y="351708"/>
                </a:lnTo>
                <a:lnTo>
                  <a:pt x="374077" y="347739"/>
                </a:lnTo>
                <a:lnTo>
                  <a:pt x="372492" y="343504"/>
                </a:lnTo>
                <a:lnTo>
                  <a:pt x="371435" y="339005"/>
                </a:lnTo>
                <a:lnTo>
                  <a:pt x="371171" y="338476"/>
                </a:lnTo>
                <a:lnTo>
                  <a:pt x="370643" y="335299"/>
                </a:lnTo>
                <a:lnTo>
                  <a:pt x="367209" y="323390"/>
                </a:lnTo>
                <a:lnTo>
                  <a:pt x="364831" y="315186"/>
                </a:lnTo>
                <a:lnTo>
                  <a:pt x="361397" y="305393"/>
                </a:lnTo>
                <a:lnTo>
                  <a:pt x="357170" y="294542"/>
                </a:lnTo>
                <a:lnTo>
                  <a:pt x="352415" y="283162"/>
                </a:lnTo>
                <a:lnTo>
                  <a:pt x="346867" y="270988"/>
                </a:lnTo>
                <a:lnTo>
                  <a:pt x="340527" y="258549"/>
                </a:lnTo>
                <a:lnTo>
                  <a:pt x="337092" y="252462"/>
                </a:lnTo>
                <a:lnTo>
                  <a:pt x="333394" y="246374"/>
                </a:lnTo>
                <a:lnTo>
                  <a:pt x="329431" y="240023"/>
                </a:lnTo>
                <a:lnTo>
                  <a:pt x="325468" y="234200"/>
                </a:lnTo>
                <a:lnTo>
                  <a:pt x="321241" y="228378"/>
                </a:lnTo>
                <a:lnTo>
                  <a:pt x="316750" y="222555"/>
                </a:lnTo>
                <a:lnTo>
                  <a:pt x="312259" y="216997"/>
                </a:lnTo>
                <a:lnTo>
                  <a:pt x="307504" y="211704"/>
                </a:lnTo>
                <a:lnTo>
                  <a:pt x="302749" y="206676"/>
                </a:lnTo>
                <a:lnTo>
                  <a:pt x="297465" y="201912"/>
                </a:lnTo>
                <a:lnTo>
                  <a:pt x="292446" y="197148"/>
                </a:lnTo>
                <a:lnTo>
                  <a:pt x="286898" y="192913"/>
                </a:lnTo>
                <a:lnTo>
                  <a:pt x="279501" y="187885"/>
                </a:lnTo>
                <a:lnTo>
                  <a:pt x="271576" y="183386"/>
                </a:lnTo>
                <a:lnTo>
                  <a:pt x="267877" y="181004"/>
                </a:lnTo>
                <a:lnTo>
                  <a:pt x="263651" y="179151"/>
                </a:lnTo>
                <a:lnTo>
                  <a:pt x="259424" y="177299"/>
                </a:lnTo>
                <a:lnTo>
                  <a:pt x="255197" y="175711"/>
                </a:lnTo>
                <a:lnTo>
                  <a:pt x="250706" y="174387"/>
                </a:lnTo>
                <a:lnTo>
                  <a:pt x="246215" y="173329"/>
                </a:lnTo>
                <a:lnTo>
                  <a:pt x="241460" y="172006"/>
                </a:lnTo>
                <a:lnTo>
                  <a:pt x="236704" y="170947"/>
                </a:lnTo>
                <a:lnTo>
                  <a:pt x="231949" y="170418"/>
                </a:lnTo>
                <a:lnTo>
                  <a:pt x="226930" y="169888"/>
                </a:lnTo>
                <a:lnTo>
                  <a:pt x="221382" y="169624"/>
                </a:lnTo>
                <a:lnTo>
                  <a:pt x="216098" y="169359"/>
                </a:lnTo>
                <a:lnTo>
                  <a:pt x="206852" y="169624"/>
                </a:lnTo>
                <a:lnTo>
                  <a:pt x="197078" y="170682"/>
                </a:lnTo>
                <a:lnTo>
                  <a:pt x="187039" y="172270"/>
                </a:lnTo>
                <a:lnTo>
                  <a:pt x="175943" y="174652"/>
                </a:lnTo>
                <a:lnTo>
                  <a:pt x="170395" y="176240"/>
                </a:lnTo>
                <a:lnTo>
                  <a:pt x="165112" y="178357"/>
                </a:lnTo>
                <a:lnTo>
                  <a:pt x="160093" y="180475"/>
                </a:lnTo>
                <a:lnTo>
                  <a:pt x="155337" y="182856"/>
                </a:lnTo>
                <a:lnTo>
                  <a:pt x="150846" y="185503"/>
                </a:lnTo>
                <a:lnTo>
                  <a:pt x="146355" y="188679"/>
                </a:lnTo>
                <a:lnTo>
                  <a:pt x="142128" y="191855"/>
                </a:lnTo>
                <a:lnTo>
                  <a:pt x="137901" y="195295"/>
                </a:lnTo>
                <a:lnTo>
                  <a:pt x="133939" y="199001"/>
                </a:lnTo>
                <a:lnTo>
                  <a:pt x="129976" y="203235"/>
                </a:lnTo>
                <a:lnTo>
                  <a:pt x="126542" y="207470"/>
                </a:lnTo>
                <a:lnTo>
                  <a:pt x="122843" y="212234"/>
                </a:lnTo>
                <a:lnTo>
                  <a:pt x="119409" y="216997"/>
                </a:lnTo>
                <a:lnTo>
                  <a:pt x="115975" y="222291"/>
                </a:lnTo>
                <a:lnTo>
                  <a:pt x="113069" y="227584"/>
                </a:lnTo>
                <a:lnTo>
                  <a:pt x="109899" y="233406"/>
                </a:lnTo>
                <a:lnTo>
                  <a:pt x="106993" y="239493"/>
                </a:lnTo>
                <a:lnTo>
                  <a:pt x="104351" y="245580"/>
                </a:lnTo>
                <a:lnTo>
                  <a:pt x="101709" y="251932"/>
                </a:lnTo>
                <a:lnTo>
                  <a:pt x="99596" y="258549"/>
                </a:lnTo>
                <a:lnTo>
                  <a:pt x="97218" y="265430"/>
                </a:lnTo>
                <a:lnTo>
                  <a:pt x="95369" y="272311"/>
                </a:lnTo>
                <a:lnTo>
                  <a:pt x="93519" y="279721"/>
                </a:lnTo>
                <a:lnTo>
                  <a:pt x="91934" y="286867"/>
                </a:lnTo>
                <a:lnTo>
                  <a:pt x="90614" y="294278"/>
                </a:lnTo>
                <a:lnTo>
                  <a:pt x="89293" y="301953"/>
                </a:lnTo>
                <a:lnTo>
                  <a:pt x="88236" y="309363"/>
                </a:lnTo>
                <a:lnTo>
                  <a:pt x="87443" y="317038"/>
                </a:lnTo>
                <a:lnTo>
                  <a:pt x="86915" y="324713"/>
                </a:lnTo>
                <a:lnTo>
                  <a:pt x="86387" y="332388"/>
                </a:lnTo>
                <a:lnTo>
                  <a:pt x="86122" y="340063"/>
                </a:lnTo>
                <a:lnTo>
                  <a:pt x="86122" y="348003"/>
                </a:lnTo>
                <a:lnTo>
                  <a:pt x="86122" y="355678"/>
                </a:lnTo>
                <a:lnTo>
                  <a:pt x="86387" y="363618"/>
                </a:lnTo>
                <a:lnTo>
                  <a:pt x="86915" y="371558"/>
                </a:lnTo>
                <a:lnTo>
                  <a:pt x="87443" y="379497"/>
                </a:lnTo>
                <a:lnTo>
                  <a:pt x="88236" y="386908"/>
                </a:lnTo>
                <a:lnTo>
                  <a:pt x="89293" y="394318"/>
                </a:lnTo>
                <a:lnTo>
                  <a:pt x="90614" y="401729"/>
                </a:lnTo>
                <a:lnTo>
                  <a:pt x="91934" y="408874"/>
                </a:lnTo>
                <a:lnTo>
                  <a:pt x="93519" y="416020"/>
                </a:lnTo>
                <a:lnTo>
                  <a:pt x="95105" y="422372"/>
                </a:lnTo>
                <a:lnTo>
                  <a:pt x="96954" y="428724"/>
                </a:lnTo>
                <a:lnTo>
                  <a:pt x="99067" y="435076"/>
                </a:lnTo>
                <a:lnTo>
                  <a:pt x="100916" y="440898"/>
                </a:lnTo>
                <a:lnTo>
                  <a:pt x="103030" y="446456"/>
                </a:lnTo>
                <a:lnTo>
                  <a:pt x="105408" y="452014"/>
                </a:lnTo>
                <a:lnTo>
                  <a:pt x="107521" y="456778"/>
                </a:lnTo>
                <a:lnTo>
                  <a:pt x="112012" y="464982"/>
                </a:lnTo>
                <a:lnTo>
                  <a:pt x="116503" y="473186"/>
                </a:lnTo>
                <a:lnTo>
                  <a:pt x="121258" y="481391"/>
                </a:lnTo>
                <a:lnTo>
                  <a:pt x="126542" y="489331"/>
                </a:lnTo>
                <a:lnTo>
                  <a:pt x="131561" y="497006"/>
                </a:lnTo>
                <a:lnTo>
                  <a:pt x="137109" y="504945"/>
                </a:lnTo>
                <a:lnTo>
                  <a:pt x="142657" y="512620"/>
                </a:lnTo>
                <a:lnTo>
                  <a:pt x="148204" y="519766"/>
                </a:lnTo>
                <a:lnTo>
                  <a:pt x="154545" y="527441"/>
                </a:lnTo>
                <a:lnTo>
                  <a:pt x="160357" y="534587"/>
                </a:lnTo>
                <a:lnTo>
                  <a:pt x="166697" y="541733"/>
                </a:lnTo>
                <a:lnTo>
                  <a:pt x="173301" y="548614"/>
                </a:lnTo>
                <a:lnTo>
                  <a:pt x="179906" y="555495"/>
                </a:lnTo>
                <a:lnTo>
                  <a:pt x="186775" y="562376"/>
                </a:lnTo>
                <a:lnTo>
                  <a:pt x="193643" y="568993"/>
                </a:lnTo>
                <a:lnTo>
                  <a:pt x="200776" y="575609"/>
                </a:lnTo>
                <a:lnTo>
                  <a:pt x="207909" y="581696"/>
                </a:lnTo>
                <a:lnTo>
                  <a:pt x="215306" y="588048"/>
                </a:lnTo>
                <a:lnTo>
                  <a:pt x="230364" y="600222"/>
                </a:lnTo>
                <a:lnTo>
                  <a:pt x="246215" y="612132"/>
                </a:lnTo>
                <a:lnTo>
                  <a:pt x="261801" y="623248"/>
                </a:lnTo>
                <a:lnTo>
                  <a:pt x="278180" y="634098"/>
                </a:lnTo>
                <a:lnTo>
                  <a:pt x="294559" y="644420"/>
                </a:lnTo>
                <a:lnTo>
                  <a:pt x="311467" y="654477"/>
                </a:lnTo>
                <a:lnTo>
                  <a:pt x="328374" y="663740"/>
                </a:lnTo>
                <a:lnTo>
                  <a:pt x="345546" y="673003"/>
                </a:lnTo>
                <a:lnTo>
                  <a:pt x="362453" y="681472"/>
                </a:lnTo>
                <a:lnTo>
                  <a:pt x="379361" y="689677"/>
                </a:lnTo>
                <a:lnTo>
                  <a:pt x="396532" y="697352"/>
                </a:lnTo>
                <a:lnTo>
                  <a:pt x="412911" y="705027"/>
                </a:lnTo>
                <a:lnTo>
                  <a:pt x="429819" y="711643"/>
                </a:lnTo>
                <a:lnTo>
                  <a:pt x="446198" y="718525"/>
                </a:lnTo>
                <a:lnTo>
                  <a:pt x="462049" y="724612"/>
                </a:lnTo>
                <a:lnTo>
                  <a:pt x="477899" y="730963"/>
                </a:lnTo>
                <a:lnTo>
                  <a:pt x="492958" y="736257"/>
                </a:lnTo>
                <a:lnTo>
                  <a:pt x="521753" y="746578"/>
                </a:lnTo>
                <a:lnTo>
                  <a:pt x="548435" y="755577"/>
                </a:lnTo>
                <a:lnTo>
                  <a:pt x="572211" y="763516"/>
                </a:lnTo>
                <a:lnTo>
                  <a:pt x="595987" y="771456"/>
                </a:lnTo>
                <a:lnTo>
                  <a:pt x="606290" y="775161"/>
                </a:lnTo>
                <a:lnTo>
                  <a:pt x="615536" y="778602"/>
                </a:lnTo>
                <a:lnTo>
                  <a:pt x="624783" y="782572"/>
                </a:lnTo>
                <a:lnTo>
                  <a:pt x="629274" y="784954"/>
                </a:lnTo>
                <a:lnTo>
                  <a:pt x="634029" y="787600"/>
                </a:lnTo>
                <a:lnTo>
                  <a:pt x="640633" y="792099"/>
                </a:lnTo>
                <a:lnTo>
                  <a:pt x="646974" y="796863"/>
                </a:lnTo>
                <a:lnTo>
                  <a:pt x="652786" y="802156"/>
                </a:lnTo>
                <a:lnTo>
                  <a:pt x="658069" y="807714"/>
                </a:lnTo>
                <a:lnTo>
                  <a:pt x="663088" y="813801"/>
                </a:lnTo>
                <a:lnTo>
                  <a:pt x="667579" y="819888"/>
                </a:lnTo>
                <a:lnTo>
                  <a:pt x="671806" y="826240"/>
                </a:lnTo>
                <a:lnTo>
                  <a:pt x="675505" y="833121"/>
                </a:lnTo>
                <a:lnTo>
                  <a:pt x="679203" y="840003"/>
                </a:lnTo>
                <a:lnTo>
                  <a:pt x="681845" y="847413"/>
                </a:lnTo>
                <a:lnTo>
                  <a:pt x="684487" y="854823"/>
                </a:lnTo>
                <a:lnTo>
                  <a:pt x="686600" y="862498"/>
                </a:lnTo>
                <a:lnTo>
                  <a:pt x="688450" y="870174"/>
                </a:lnTo>
                <a:lnTo>
                  <a:pt x="689770" y="878378"/>
                </a:lnTo>
                <a:lnTo>
                  <a:pt x="690299" y="886318"/>
                </a:lnTo>
                <a:lnTo>
                  <a:pt x="690563" y="894522"/>
                </a:lnTo>
                <a:lnTo>
                  <a:pt x="690563" y="899551"/>
                </a:lnTo>
                <a:lnTo>
                  <a:pt x="690299" y="904844"/>
                </a:lnTo>
                <a:lnTo>
                  <a:pt x="689770" y="909872"/>
                </a:lnTo>
                <a:lnTo>
                  <a:pt x="688978" y="915165"/>
                </a:lnTo>
                <a:lnTo>
                  <a:pt x="688185" y="920194"/>
                </a:lnTo>
                <a:lnTo>
                  <a:pt x="686865" y="925487"/>
                </a:lnTo>
                <a:lnTo>
                  <a:pt x="685279" y="930516"/>
                </a:lnTo>
                <a:lnTo>
                  <a:pt x="683694" y="935544"/>
                </a:lnTo>
                <a:lnTo>
                  <a:pt x="681581" y="941102"/>
                </a:lnTo>
                <a:lnTo>
                  <a:pt x="679467" y="945866"/>
                </a:lnTo>
                <a:lnTo>
                  <a:pt x="677090" y="950894"/>
                </a:lnTo>
                <a:lnTo>
                  <a:pt x="674448" y="955658"/>
                </a:lnTo>
                <a:lnTo>
                  <a:pt x="671278" y="960422"/>
                </a:lnTo>
                <a:lnTo>
                  <a:pt x="668108" y="965186"/>
                </a:lnTo>
                <a:lnTo>
                  <a:pt x="664409" y="969685"/>
                </a:lnTo>
                <a:lnTo>
                  <a:pt x="660975" y="973920"/>
                </a:lnTo>
                <a:lnTo>
                  <a:pt x="657012" y="978154"/>
                </a:lnTo>
                <a:lnTo>
                  <a:pt x="652786" y="982389"/>
                </a:lnTo>
                <a:lnTo>
                  <a:pt x="648295" y="985829"/>
                </a:lnTo>
                <a:lnTo>
                  <a:pt x="643539" y="989534"/>
                </a:lnTo>
                <a:lnTo>
                  <a:pt x="638784" y="992975"/>
                </a:lnTo>
                <a:lnTo>
                  <a:pt x="633765" y="996415"/>
                </a:lnTo>
                <a:lnTo>
                  <a:pt x="628745" y="999327"/>
                </a:lnTo>
                <a:lnTo>
                  <a:pt x="623198" y="1002238"/>
                </a:lnTo>
                <a:lnTo>
                  <a:pt x="617650" y="1004620"/>
                </a:lnTo>
                <a:lnTo>
                  <a:pt x="611838" y="1007266"/>
                </a:lnTo>
                <a:lnTo>
                  <a:pt x="606026" y="1009119"/>
                </a:lnTo>
                <a:lnTo>
                  <a:pt x="599950" y="1011501"/>
                </a:lnTo>
                <a:lnTo>
                  <a:pt x="593610" y="1013089"/>
                </a:lnTo>
                <a:lnTo>
                  <a:pt x="587005" y="1014942"/>
                </a:lnTo>
                <a:lnTo>
                  <a:pt x="580665" y="1016000"/>
                </a:lnTo>
                <a:lnTo>
                  <a:pt x="574060" y="1017323"/>
                </a:lnTo>
                <a:lnTo>
                  <a:pt x="569834" y="1017588"/>
                </a:lnTo>
                <a:lnTo>
                  <a:pt x="565343" y="1017588"/>
                </a:lnTo>
                <a:lnTo>
                  <a:pt x="561116" y="1017059"/>
                </a:lnTo>
                <a:lnTo>
                  <a:pt x="556889" y="1016265"/>
                </a:lnTo>
                <a:lnTo>
                  <a:pt x="552926" y="1015206"/>
                </a:lnTo>
                <a:lnTo>
                  <a:pt x="549228" y="1013354"/>
                </a:lnTo>
                <a:lnTo>
                  <a:pt x="545529" y="1011236"/>
                </a:lnTo>
                <a:lnTo>
                  <a:pt x="542095" y="1008854"/>
                </a:lnTo>
                <a:lnTo>
                  <a:pt x="538925" y="1006208"/>
                </a:lnTo>
                <a:lnTo>
                  <a:pt x="535755" y="1003032"/>
                </a:lnTo>
                <a:lnTo>
                  <a:pt x="533377" y="999591"/>
                </a:lnTo>
                <a:lnTo>
                  <a:pt x="530999" y="996415"/>
                </a:lnTo>
                <a:lnTo>
                  <a:pt x="528886" y="992446"/>
                </a:lnTo>
                <a:lnTo>
                  <a:pt x="527301" y="988211"/>
                </a:lnTo>
                <a:lnTo>
                  <a:pt x="525980" y="983977"/>
                </a:lnTo>
                <a:lnTo>
                  <a:pt x="525187" y="979477"/>
                </a:lnTo>
                <a:lnTo>
                  <a:pt x="524659" y="974713"/>
                </a:lnTo>
                <a:lnTo>
                  <a:pt x="524659" y="970214"/>
                </a:lnTo>
                <a:lnTo>
                  <a:pt x="525187" y="965980"/>
                </a:lnTo>
                <a:lnTo>
                  <a:pt x="525980" y="961481"/>
                </a:lnTo>
                <a:lnTo>
                  <a:pt x="527037" y="957246"/>
                </a:lnTo>
                <a:lnTo>
                  <a:pt x="528886" y="953276"/>
                </a:lnTo>
                <a:lnTo>
                  <a:pt x="530735" y="949306"/>
                </a:lnTo>
                <a:lnTo>
                  <a:pt x="533113" y="946130"/>
                </a:lnTo>
                <a:lnTo>
                  <a:pt x="535490" y="942690"/>
                </a:lnTo>
                <a:lnTo>
                  <a:pt x="538660" y="939514"/>
                </a:lnTo>
                <a:lnTo>
                  <a:pt x="541831" y="936867"/>
                </a:lnTo>
                <a:lnTo>
                  <a:pt x="545001" y="934221"/>
                </a:lnTo>
                <a:lnTo>
                  <a:pt x="548963" y="932368"/>
                </a:lnTo>
                <a:lnTo>
                  <a:pt x="552926" y="930251"/>
                </a:lnTo>
                <a:lnTo>
                  <a:pt x="556889" y="929192"/>
                </a:lnTo>
                <a:lnTo>
                  <a:pt x="561380" y="928134"/>
                </a:lnTo>
                <a:lnTo>
                  <a:pt x="569041" y="926546"/>
                </a:lnTo>
                <a:lnTo>
                  <a:pt x="575646" y="924958"/>
                </a:lnTo>
                <a:lnTo>
                  <a:pt x="581457" y="923105"/>
                </a:lnTo>
                <a:lnTo>
                  <a:pt x="586213" y="920723"/>
                </a:lnTo>
                <a:lnTo>
                  <a:pt x="590440" y="918606"/>
                </a:lnTo>
                <a:lnTo>
                  <a:pt x="593610" y="916224"/>
                </a:lnTo>
                <a:lnTo>
                  <a:pt x="596516" y="914107"/>
                </a:lnTo>
                <a:lnTo>
                  <a:pt x="598365" y="911990"/>
                </a:lnTo>
                <a:lnTo>
                  <a:pt x="599950" y="910137"/>
                </a:lnTo>
                <a:lnTo>
                  <a:pt x="601535" y="908020"/>
                </a:lnTo>
                <a:lnTo>
                  <a:pt x="602328" y="906167"/>
                </a:lnTo>
                <a:lnTo>
                  <a:pt x="603120" y="904050"/>
                </a:lnTo>
                <a:lnTo>
                  <a:pt x="603913" y="901932"/>
                </a:lnTo>
                <a:lnTo>
                  <a:pt x="604177" y="899551"/>
                </a:lnTo>
                <a:lnTo>
                  <a:pt x="604441" y="897169"/>
                </a:lnTo>
                <a:lnTo>
                  <a:pt x="604705" y="894522"/>
                </a:lnTo>
                <a:lnTo>
                  <a:pt x="604441" y="890023"/>
                </a:lnTo>
                <a:lnTo>
                  <a:pt x="603648" y="885259"/>
                </a:lnTo>
                <a:lnTo>
                  <a:pt x="602063" y="880760"/>
                </a:lnTo>
                <a:lnTo>
                  <a:pt x="599950" y="876261"/>
                </a:lnTo>
                <a:lnTo>
                  <a:pt x="597837" y="872555"/>
                </a:lnTo>
                <a:lnTo>
                  <a:pt x="595195" y="869380"/>
                </a:lnTo>
                <a:lnTo>
                  <a:pt x="593081" y="866998"/>
                </a:lnTo>
                <a:lnTo>
                  <a:pt x="590704" y="865410"/>
                </a:lnTo>
                <a:lnTo>
                  <a:pt x="590175" y="865145"/>
                </a:lnTo>
                <a:lnTo>
                  <a:pt x="587798" y="864086"/>
                </a:lnTo>
                <a:lnTo>
                  <a:pt x="577231" y="859852"/>
                </a:lnTo>
                <a:lnTo>
                  <a:pt x="561908" y="854559"/>
                </a:lnTo>
                <a:lnTo>
                  <a:pt x="542887" y="848207"/>
                </a:lnTo>
                <a:lnTo>
                  <a:pt x="520696" y="840796"/>
                </a:lnTo>
                <a:lnTo>
                  <a:pt x="495599" y="832327"/>
                </a:lnTo>
                <a:lnTo>
                  <a:pt x="468125" y="822800"/>
                </a:lnTo>
                <a:lnTo>
                  <a:pt x="438801" y="811684"/>
                </a:lnTo>
                <a:lnTo>
                  <a:pt x="423479" y="805862"/>
                </a:lnTo>
                <a:lnTo>
                  <a:pt x="407628" y="799774"/>
                </a:lnTo>
                <a:lnTo>
                  <a:pt x="391777" y="792893"/>
                </a:lnTo>
                <a:lnTo>
                  <a:pt x="375398" y="786012"/>
                </a:lnTo>
                <a:lnTo>
                  <a:pt x="358755" y="778602"/>
                </a:lnTo>
                <a:lnTo>
                  <a:pt x="342376" y="770927"/>
                </a:lnTo>
                <a:lnTo>
                  <a:pt x="325468" y="762987"/>
                </a:lnTo>
                <a:lnTo>
                  <a:pt x="308297" y="754253"/>
                </a:lnTo>
                <a:lnTo>
                  <a:pt x="291653" y="745255"/>
                </a:lnTo>
                <a:lnTo>
                  <a:pt x="274482" y="735992"/>
                </a:lnTo>
                <a:lnTo>
                  <a:pt x="257574" y="725670"/>
                </a:lnTo>
                <a:lnTo>
                  <a:pt x="240667" y="715613"/>
                </a:lnTo>
                <a:lnTo>
                  <a:pt x="224024" y="704762"/>
                </a:lnTo>
                <a:lnTo>
                  <a:pt x="207380" y="693382"/>
                </a:lnTo>
                <a:lnTo>
                  <a:pt x="191001" y="681472"/>
                </a:lnTo>
                <a:lnTo>
                  <a:pt x="174887" y="669033"/>
                </a:lnTo>
                <a:lnTo>
                  <a:pt x="164319" y="660564"/>
                </a:lnTo>
                <a:lnTo>
                  <a:pt x="154016" y="651566"/>
                </a:lnTo>
                <a:lnTo>
                  <a:pt x="143449" y="642568"/>
                </a:lnTo>
                <a:lnTo>
                  <a:pt x="133410" y="633305"/>
                </a:lnTo>
                <a:lnTo>
                  <a:pt x="123636" y="623512"/>
                </a:lnTo>
                <a:lnTo>
                  <a:pt x="113861" y="613720"/>
                </a:lnTo>
                <a:lnTo>
                  <a:pt x="104351" y="603663"/>
                </a:lnTo>
                <a:lnTo>
                  <a:pt x="95105" y="593076"/>
                </a:lnTo>
                <a:lnTo>
                  <a:pt x="86122" y="582225"/>
                </a:lnTo>
                <a:lnTo>
                  <a:pt x="77405" y="571374"/>
                </a:lnTo>
                <a:lnTo>
                  <a:pt x="68951" y="559994"/>
                </a:lnTo>
                <a:lnTo>
                  <a:pt x="60761" y="548349"/>
                </a:lnTo>
                <a:lnTo>
                  <a:pt x="52836" y="536440"/>
                </a:lnTo>
                <a:lnTo>
                  <a:pt x="45439" y="524001"/>
                </a:lnTo>
                <a:lnTo>
                  <a:pt x="38306" y="511562"/>
                </a:lnTo>
                <a:lnTo>
                  <a:pt x="31702" y="498594"/>
                </a:lnTo>
                <a:lnTo>
                  <a:pt x="27739" y="490389"/>
                </a:lnTo>
                <a:lnTo>
                  <a:pt x="24041" y="482185"/>
                </a:lnTo>
                <a:lnTo>
                  <a:pt x="20606" y="473451"/>
                </a:lnTo>
                <a:lnTo>
                  <a:pt x="17700" y="464717"/>
                </a:lnTo>
                <a:lnTo>
                  <a:pt x="14794" y="455719"/>
                </a:lnTo>
                <a:lnTo>
                  <a:pt x="12417" y="446456"/>
                </a:lnTo>
                <a:lnTo>
                  <a:pt x="10039" y="437193"/>
                </a:lnTo>
                <a:lnTo>
                  <a:pt x="7926" y="427665"/>
                </a:lnTo>
                <a:lnTo>
                  <a:pt x="6076" y="418137"/>
                </a:lnTo>
                <a:lnTo>
                  <a:pt x="4491" y="408345"/>
                </a:lnTo>
                <a:lnTo>
                  <a:pt x="3170" y="398553"/>
                </a:lnTo>
                <a:lnTo>
                  <a:pt x="1850" y="388761"/>
                </a:lnTo>
                <a:lnTo>
                  <a:pt x="1057" y="378439"/>
                </a:lnTo>
                <a:lnTo>
                  <a:pt x="529" y="368382"/>
                </a:lnTo>
                <a:lnTo>
                  <a:pt x="264" y="358060"/>
                </a:lnTo>
                <a:lnTo>
                  <a:pt x="0" y="348003"/>
                </a:lnTo>
                <a:lnTo>
                  <a:pt x="264" y="332653"/>
                </a:lnTo>
                <a:lnTo>
                  <a:pt x="1057" y="317832"/>
                </a:lnTo>
                <a:lnTo>
                  <a:pt x="2378" y="302747"/>
                </a:lnTo>
                <a:lnTo>
                  <a:pt x="4491" y="287926"/>
                </a:lnTo>
                <a:lnTo>
                  <a:pt x="6869" y="272840"/>
                </a:lnTo>
                <a:lnTo>
                  <a:pt x="10039" y="258019"/>
                </a:lnTo>
                <a:lnTo>
                  <a:pt x="11888" y="250874"/>
                </a:lnTo>
                <a:lnTo>
                  <a:pt x="14002" y="243463"/>
                </a:lnTo>
                <a:lnTo>
                  <a:pt x="15851" y="236053"/>
                </a:lnTo>
                <a:lnTo>
                  <a:pt x="18493" y="228907"/>
                </a:lnTo>
                <a:lnTo>
                  <a:pt x="20606" y="221761"/>
                </a:lnTo>
                <a:lnTo>
                  <a:pt x="23512" y="214880"/>
                </a:lnTo>
                <a:lnTo>
                  <a:pt x="26418" y="207734"/>
                </a:lnTo>
                <a:lnTo>
                  <a:pt x="29324" y="200853"/>
                </a:lnTo>
                <a:lnTo>
                  <a:pt x="32494" y="193972"/>
                </a:lnTo>
                <a:lnTo>
                  <a:pt x="36193" y="187356"/>
                </a:lnTo>
                <a:lnTo>
                  <a:pt x="39363" y="180475"/>
                </a:lnTo>
                <a:lnTo>
                  <a:pt x="43326" y="174123"/>
                </a:lnTo>
                <a:lnTo>
                  <a:pt x="47552" y="167506"/>
                </a:lnTo>
                <a:lnTo>
                  <a:pt x="51779" y="161155"/>
                </a:lnTo>
                <a:lnTo>
                  <a:pt x="56270" y="155332"/>
                </a:lnTo>
                <a:lnTo>
                  <a:pt x="60761" y="148980"/>
                </a:lnTo>
                <a:lnTo>
                  <a:pt x="65781" y="143422"/>
                </a:lnTo>
                <a:lnTo>
                  <a:pt x="70800" y="137865"/>
                </a:lnTo>
                <a:lnTo>
                  <a:pt x="76348" y="132307"/>
                </a:lnTo>
                <a:lnTo>
                  <a:pt x="81896" y="126749"/>
                </a:lnTo>
                <a:lnTo>
                  <a:pt x="89557" y="120397"/>
                </a:lnTo>
                <a:lnTo>
                  <a:pt x="98011" y="114045"/>
                </a:lnTo>
                <a:lnTo>
                  <a:pt x="106728" y="108223"/>
                </a:lnTo>
                <a:lnTo>
                  <a:pt x="115710" y="102930"/>
                </a:lnTo>
                <a:lnTo>
                  <a:pt x="124957" y="98166"/>
                </a:lnTo>
                <a:lnTo>
                  <a:pt x="134731" y="93931"/>
                </a:lnTo>
                <a:lnTo>
                  <a:pt x="139751" y="92079"/>
                </a:lnTo>
                <a:lnTo>
                  <a:pt x="145034" y="90226"/>
                </a:lnTo>
                <a:lnTo>
                  <a:pt x="150318" y="88638"/>
                </a:lnTo>
                <a:lnTo>
                  <a:pt x="155601" y="87315"/>
                </a:lnTo>
                <a:lnTo>
                  <a:pt x="163527" y="85198"/>
                </a:lnTo>
                <a:lnTo>
                  <a:pt x="170924" y="83874"/>
                </a:lnTo>
                <a:lnTo>
                  <a:pt x="178849" y="82551"/>
                </a:lnTo>
                <a:lnTo>
                  <a:pt x="186510" y="81228"/>
                </a:lnTo>
                <a:lnTo>
                  <a:pt x="193907" y="80434"/>
                </a:lnTo>
                <a:lnTo>
                  <a:pt x="201304" y="79640"/>
                </a:lnTo>
                <a:lnTo>
                  <a:pt x="208966" y="79375"/>
                </a:lnTo>
                <a:close/>
                <a:moveTo>
                  <a:pt x="1713004" y="79375"/>
                </a:moveTo>
                <a:lnTo>
                  <a:pt x="1722007" y="79375"/>
                </a:lnTo>
                <a:lnTo>
                  <a:pt x="1729156" y="79375"/>
                </a:lnTo>
                <a:lnTo>
                  <a:pt x="1736570" y="79640"/>
                </a:lnTo>
                <a:lnTo>
                  <a:pt x="1743984" y="80434"/>
                </a:lnTo>
                <a:lnTo>
                  <a:pt x="1751398" y="81228"/>
                </a:lnTo>
                <a:lnTo>
                  <a:pt x="1759077" y="82551"/>
                </a:lnTo>
                <a:lnTo>
                  <a:pt x="1767021" y="83874"/>
                </a:lnTo>
                <a:lnTo>
                  <a:pt x="1774699" y="85198"/>
                </a:lnTo>
                <a:lnTo>
                  <a:pt x="1782643" y="87315"/>
                </a:lnTo>
                <a:lnTo>
                  <a:pt x="1787674" y="88638"/>
                </a:lnTo>
                <a:lnTo>
                  <a:pt x="1792970" y="90226"/>
                </a:lnTo>
                <a:lnTo>
                  <a:pt x="1798001" y="92079"/>
                </a:lnTo>
                <a:lnTo>
                  <a:pt x="1803031" y="93931"/>
                </a:lnTo>
                <a:lnTo>
                  <a:pt x="1813093" y="98166"/>
                </a:lnTo>
                <a:lnTo>
                  <a:pt x="1822626" y="102930"/>
                </a:lnTo>
                <a:lnTo>
                  <a:pt x="1831628" y="108223"/>
                </a:lnTo>
                <a:lnTo>
                  <a:pt x="1840366" y="114045"/>
                </a:lnTo>
                <a:lnTo>
                  <a:pt x="1848310" y="120397"/>
                </a:lnTo>
                <a:lnTo>
                  <a:pt x="1856253" y="126749"/>
                </a:lnTo>
                <a:lnTo>
                  <a:pt x="1863667" y="134159"/>
                </a:lnTo>
                <a:lnTo>
                  <a:pt x="1870817" y="141570"/>
                </a:lnTo>
                <a:lnTo>
                  <a:pt x="1877436" y="148980"/>
                </a:lnTo>
                <a:lnTo>
                  <a:pt x="1883526" y="157185"/>
                </a:lnTo>
                <a:lnTo>
                  <a:pt x="1889352" y="165389"/>
                </a:lnTo>
                <a:lnTo>
                  <a:pt x="1894912" y="174123"/>
                </a:lnTo>
                <a:lnTo>
                  <a:pt x="1899943" y="182856"/>
                </a:lnTo>
                <a:lnTo>
                  <a:pt x="1904709" y="191855"/>
                </a:lnTo>
                <a:lnTo>
                  <a:pt x="1908946" y="200853"/>
                </a:lnTo>
                <a:lnTo>
                  <a:pt x="1913182" y="210116"/>
                </a:lnTo>
                <a:lnTo>
                  <a:pt x="1916625" y="219379"/>
                </a:lnTo>
                <a:lnTo>
                  <a:pt x="1920067" y="228907"/>
                </a:lnTo>
                <a:lnTo>
                  <a:pt x="1923244" y="238435"/>
                </a:lnTo>
                <a:lnTo>
                  <a:pt x="1925627" y="248227"/>
                </a:lnTo>
                <a:lnTo>
                  <a:pt x="1928275" y="258019"/>
                </a:lnTo>
                <a:lnTo>
                  <a:pt x="1930393" y="267812"/>
                </a:lnTo>
                <a:lnTo>
                  <a:pt x="1932512" y="277604"/>
                </a:lnTo>
                <a:lnTo>
                  <a:pt x="1933836" y="287926"/>
                </a:lnTo>
                <a:lnTo>
                  <a:pt x="1935160" y="297983"/>
                </a:lnTo>
                <a:lnTo>
                  <a:pt x="1936483" y="307775"/>
                </a:lnTo>
                <a:lnTo>
                  <a:pt x="1937278" y="317832"/>
                </a:lnTo>
                <a:lnTo>
                  <a:pt x="1937807" y="327889"/>
                </a:lnTo>
                <a:lnTo>
                  <a:pt x="1938337" y="337946"/>
                </a:lnTo>
                <a:lnTo>
                  <a:pt x="1938337" y="348003"/>
                </a:lnTo>
                <a:lnTo>
                  <a:pt x="1938337" y="358060"/>
                </a:lnTo>
                <a:lnTo>
                  <a:pt x="1937807" y="368382"/>
                </a:lnTo>
                <a:lnTo>
                  <a:pt x="1937278" y="378439"/>
                </a:lnTo>
                <a:lnTo>
                  <a:pt x="1936483" y="388760"/>
                </a:lnTo>
                <a:lnTo>
                  <a:pt x="1935160" y="398553"/>
                </a:lnTo>
                <a:lnTo>
                  <a:pt x="1933836" y="408345"/>
                </a:lnTo>
                <a:lnTo>
                  <a:pt x="1932512" y="418137"/>
                </a:lnTo>
                <a:lnTo>
                  <a:pt x="1930393" y="427665"/>
                </a:lnTo>
                <a:lnTo>
                  <a:pt x="1928540" y="437193"/>
                </a:lnTo>
                <a:lnTo>
                  <a:pt x="1925892" y="446456"/>
                </a:lnTo>
                <a:lnTo>
                  <a:pt x="1923509" y="455719"/>
                </a:lnTo>
                <a:lnTo>
                  <a:pt x="1920596" y="464717"/>
                </a:lnTo>
                <a:lnTo>
                  <a:pt x="1917684" y="473451"/>
                </a:lnTo>
                <a:lnTo>
                  <a:pt x="1914241" y="482185"/>
                </a:lnTo>
                <a:lnTo>
                  <a:pt x="1910535" y="490389"/>
                </a:lnTo>
                <a:lnTo>
                  <a:pt x="1906563" y="498593"/>
                </a:lnTo>
                <a:lnTo>
                  <a:pt x="1901267" y="509180"/>
                </a:lnTo>
                <a:lnTo>
                  <a:pt x="1895442" y="519502"/>
                </a:lnTo>
                <a:lnTo>
                  <a:pt x="1889352" y="529823"/>
                </a:lnTo>
                <a:lnTo>
                  <a:pt x="1883262" y="539616"/>
                </a:lnTo>
                <a:lnTo>
                  <a:pt x="1876907" y="549143"/>
                </a:lnTo>
                <a:lnTo>
                  <a:pt x="1870287" y="558671"/>
                </a:lnTo>
                <a:lnTo>
                  <a:pt x="1863403" y="567934"/>
                </a:lnTo>
                <a:lnTo>
                  <a:pt x="1856253" y="576932"/>
                </a:lnTo>
                <a:lnTo>
                  <a:pt x="1849369" y="585931"/>
                </a:lnTo>
                <a:lnTo>
                  <a:pt x="1841955" y="594664"/>
                </a:lnTo>
                <a:lnTo>
                  <a:pt x="1834276" y="603133"/>
                </a:lnTo>
                <a:lnTo>
                  <a:pt x="1826597" y="611338"/>
                </a:lnTo>
                <a:lnTo>
                  <a:pt x="1818654" y="619542"/>
                </a:lnTo>
                <a:lnTo>
                  <a:pt x="1810710" y="627482"/>
                </a:lnTo>
                <a:lnTo>
                  <a:pt x="1802502" y="635422"/>
                </a:lnTo>
                <a:lnTo>
                  <a:pt x="1794294" y="642832"/>
                </a:lnTo>
                <a:lnTo>
                  <a:pt x="1786085" y="650243"/>
                </a:lnTo>
                <a:lnTo>
                  <a:pt x="1777612" y="657653"/>
                </a:lnTo>
                <a:lnTo>
                  <a:pt x="1768874" y="664534"/>
                </a:lnTo>
                <a:lnTo>
                  <a:pt x="1760136" y="671680"/>
                </a:lnTo>
                <a:lnTo>
                  <a:pt x="1751398" y="678296"/>
                </a:lnTo>
                <a:lnTo>
                  <a:pt x="1742660" y="684648"/>
                </a:lnTo>
                <a:lnTo>
                  <a:pt x="1724655" y="697352"/>
                </a:lnTo>
                <a:lnTo>
                  <a:pt x="1706385" y="709526"/>
                </a:lnTo>
                <a:lnTo>
                  <a:pt x="1688114" y="720906"/>
                </a:lnTo>
                <a:lnTo>
                  <a:pt x="1669844" y="732022"/>
                </a:lnTo>
                <a:lnTo>
                  <a:pt x="1651309" y="742344"/>
                </a:lnTo>
                <a:lnTo>
                  <a:pt x="1632774" y="752136"/>
                </a:lnTo>
                <a:lnTo>
                  <a:pt x="1614504" y="761664"/>
                </a:lnTo>
                <a:lnTo>
                  <a:pt x="1596234" y="770397"/>
                </a:lnTo>
                <a:lnTo>
                  <a:pt x="1577964" y="778866"/>
                </a:lnTo>
                <a:lnTo>
                  <a:pt x="1559958" y="786806"/>
                </a:lnTo>
                <a:lnTo>
                  <a:pt x="1542217" y="794217"/>
                </a:lnTo>
                <a:lnTo>
                  <a:pt x="1525271" y="801362"/>
                </a:lnTo>
                <a:lnTo>
                  <a:pt x="1508060" y="807979"/>
                </a:lnTo>
                <a:lnTo>
                  <a:pt x="1491379" y="814331"/>
                </a:lnTo>
                <a:lnTo>
                  <a:pt x="1475756" y="820153"/>
                </a:lnTo>
                <a:lnTo>
                  <a:pt x="1445306" y="830739"/>
                </a:lnTo>
                <a:lnTo>
                  <a:pt x="1417768" y="840532"/>
                </a:lnTo>
                <a:lnTo>
                  <a:pt x="1393673" y="848207"/>
                </a:lnTo>
                <a:lnTo>
                  <a:pt x="1370636" y="856147"/>
                </a:lnTo>
                <a:lnTo>
                  <a:pt x="1361369" y="859323"/>
                </a:lnTo>
                <a:lnTo>
                  <a:pt x="1353955" y="861969"/>
                </a:lnTo>
                <a:lnTo>
                  <a:pt x="1348394" y="864616"/>
                </a:lnTo>
                <a:lnTo>
                  <a:pt x="1346276" y="865674"/>
                </a:lnTo>
                <a:lnTo>
                  <a:pt x="1343893" y="866998"/>
                </a:lnTo>
                <a:lnTo>
                  <a:pt x="1341775" y="869380"/>
                </a:lnTo>
                <a:lnTo>
                  <a:pt x="1339127" y="872555"/>
                </a:lnTo>
                <a:lnTo>
                  <a:pt x="1337009" y="876261"/>
                </a:lnTo>
                <a:lnTo>
                  <a:pt x="1334890" y="880760"/>
                </a:lnTo>
                <a:lnTo>
                  <a:pt x="1333566" y="885259"/>
                </a:lnTo>
                <a:lnTo>
                  <a:pt x="1332507" y="890023"/>
                </a:lnTo>
                <a:lnTo>
                  <a:pt x="1332242" y="894522"/>
                </a:lnTo>
                <a:lnTo>
                  <a:pt x="1332507" y="897169"/>
                </a:lnTo>
                <a:lnTo>
                  <a:pt x="1332772" y="899551"/>
                </a:lnTo>
                <a:lnTo>
                  <a:pt x="1333302" y="901932"/>
                </a:lnTo>
                <a:lnTo>
                  <a:pt x="1333831" y="904050"/>
                </a:lnTo>
                <a:lnTo>
                  <a:pt x="1334625" y="906167"/>
                </a:lnTo>
                <a:lnTo>
                  <a:pt x="1335685" y="908020"/>
                </a:lnTo>
                <a:lnTo>
                  <a:pt x="1337273" y="910137"/>
                </a:lnTo>
                <a:lnTo>
                  <a:pt x="1338597" y="911990"/>
                </a:lnTo>
                <a:lnTo>
                  <a:pt x="1340716" y="914107"/>
                </a:lnTo>
                <a:lnTo>
                  <a:pt x="1343363" y="916224"/>
                </a:lnTo>
                <a:lnTo>
                  <a:pt x="1346806" y="918606"/>
                </a:lnTo>
                <a:lnTo>
                  <a:pt x="1350777" y="920723"/>
                </a:lnTo>
                <a:lnTo>
                  <a:pt x="1355544" y="923105"/>
                </a:lnTo>
                <a:lnTo>
                  <a:pt x="1361369" y="924958"/>
                </a:lnTo>
                <a:lnTo>
                  <a:pt x="1367988" y="926546"/>
                </a:lnTo>
                <a:lnTo>
                  <a:pt x="1375932" y="928134"/>
                </a:lnTo>
                <a:lnTo>
                  <a:pt x="1380169" y="929192"/>
                </a:lnTo>
                <a:lnTo>
                  <a:pt x="1384405" y="930251"/>
                </a:lnTo>
                <a:lnTo>
                  <a:pt x="1388377" y="932368"/>
                </a:lnTo>
                <a:lnTo>
                  <a:pt x="1392084" y="934221"/>
                </a:lnTo>
                <a:lnTo>
                  <a:pt x="1395261" y="936867"/>
                </a:lnTo>
                <a:lnTo>
                  <a:pt x="1398704" y="939514"/>
                </a:lnTo>
                <a:lnTo>
                  <a:pt x="1401616" y="942690"/>
                </a:lnTo>
                <a:lnTo>
                  <a:pt x="1403999" y="946130"/>
                </a:lnTo>
                <a:lnTo>
                  <a:pt x="1406382" y="949306"/>
                </a:lnTo>
                <a:lnTo>
                  <a:pt x="1408236" y="953276"/>
                </a:lnTo>
                <a:lnTo>
                  <a:pt x="1410089" y="957246"/>
                </a:lnTo>
                <a:lnTo>
                  <a:pt x="1411149" y="961481"/>
                </a:lnTo>
                <a:lnTo>
                  <a:pt x="1411943" y="965980"/>
                </a:lnTo>
                <a:lnTo>
                  <a:pt x="1412472" y="970214"/>
                </a:lnTo>
                <a:lnTo>
                  <a:pt x="1412472" y="974713"/>
                </a:lnTo>
                <a:lnTo>
                  <a:pt x="1411943" y="979477"/>
                </a:lnTo>
                <a:lnTo>
                  <a:pt x="1411149" y="983977"/>
                </a:lnTo>
                <a:lnTo>
                  <a:pt x="1410089" y="988211"/>
                </a:lnTo>
                <a:lnTo>
                  <a:pt x="1408236" y="992446"/>
                </a:lnTo>
                <a:lnTo>
                  <a:pt x="1406382" y="996415"/>
                </a:lnTo>
                <a:lnTo>
                  <a:pt x="1403735" y="999591"/>
                </a:lnTo>
                <a:lnTo>
                  <a:pt x="1401351" y="1003032"/>
                </a:lnTo>
                <a:lnTo>
                  <a:pt x="1398439" y="1006208"/>
                </a:lnTo>
                <a:lnTo>
                  <a:pt x="1394997" y="1008854"/>
                </a:lnTo>
                <a:lnTo>
                  <a:pt x="1391819" y="1011236"/>
                </a:lnTo>
                <a:lnTo>
                  <a:pt x="1388112" y="1013354"/>
                </a:lnTo>
                <a:lnTo>
                  <a:pt x="1384140" y="1015206"/>
                </a:lnTo>
                <a:lnTo>
                  <a:pt x="1380169" y="1016265"/>
                </a:lnTo>
                <a:lnTo>
                  <a:pt x="1375932" y="1017059"/>
                </a:lnTo>
                <a:lnTo>
                  <a:pt x="1371695" y="1017588"/>
                </a:lnTo>
                <a:lnTo>
                  <a:pt x="1367459" y="1017588"/>
                </a:lnTo>
                <a:lnTo>
                  <a:pt x="1362958" y="1017323"/>
                </a:lnTo>
                <a:lnTo>
                  <a:pt x="1356338" y="1016000"/>
                </a:lnTo>
                <a:lnTo>
                  <a:pt x="1349718" y="1014942"/>
                </a:lnTo>
                <a:lnTo>
                  <a:pt x="1343363" y="1013089"/>
                </a:lnTo>
                <a:lnTo>
                  <a:pt x="1337273" y="1011501"/>
                </a:lnTo>
                <a:lnTo>
                  <a:pt x="1330918" y="1009119"/>
                </a:lnTo>
                <a:lnTo>
                  <a:pt x="1325093" y="1007266"/>
                </a:lnTo>
                <a:lnTo>
                  <a:pt x="1319533" y="1004620"/>
                </a:lnTo>
                <a:lnTo>
                  <a:pt x="1313972" y="1002238"/>
                </a:lnTo>
                <a:lnTo>
                  <a:pt x="1308147" y="999327"/>
                </a:lnTo>
                <a:lnTo>
                  <a:pt x="1303116" y="996415"/>
                </a:lnTo>
                <a:lnTo>
                  <a:pt x="1298085" y="992975"/>
                </a:lnTo>
                <a:lnTo>
                  <a:pt x="1293319" y="989534"/>
                </a:lnTo>
                <a:lnTo>
                  <a:pt x="1288553" y="985829"/>
                </a:lnTo>
                <a:lnTo>
                  <a:pt x="1284316" y="982389"/>
                </a:lnTo>
                <a:lnTo>
                  <a:pt x="1280080" y="978154"/>
                </a:lnTo>
                <a:lnTo>
                  <a:pt x="1276108" y="973920"/>
                </a:lnTo>
                <a:lnTo>
                  <a:pt x="1272136" y="969685"/>
                </a:lnTo>
                <a:lnTo>
                  <a:pt x="1268959" y="965186"/>
                </a:lnTo>
                <a:lnTo>
                  <a:pt x="1265516" y="960422"/>
                </a:lnTo>
                <a:lnTo>
                  <a:pt x="1262604" y="955658"/>
                </a:lnTo>
                <a:lnTo>
                  <a:pt x="1259956" y="950894"/>
                </a:lnTo>
                <a:lnTo>
                  <a:pt x="1257308" y="945866"/>
                </a:lnTo>
                <a:lnTo>
                  <a:pt x="1255190" y="941102"/>
                </a:lnTo>
                <a:lnTo>
                  <a:pt x="1253071" y="935544"/>
                </a:lnTo>
                <a:lnTo>
                  <a:pt x="1251483" y="930516"/>
                </a:lnTo>
                <a:lnTo>
                  <a:pt x="1250159" y="925487"/>
                </a:lnTo>
                <a:lnTo>
                  <a:pt x="1248570" y="920194"/>
                </a:lnTo>
                <a:lnTo>
                  <a:pt x="1247776" y="915165"/>
                </a:lnTo>
                <a:lnTo>
                  <a:pt x="1246981" y="909872"/>
                </a:lnTo>
                <a:lnTo>
                  <a:pt x="1246452" y="904844"/>
                </a:lnTo>
                <a:lnTo>
                  <a:pt x="1246187" y="899551"/>
                </a:lnTo>
                <a:lnTo>
                  <a:pt x="1246187" y="894522"/>
                </a:lnTo>
                <a:lnTo>
                  <a:pt x="1246452" y="886318"/>
                </a:lnTo>
                <a:lnTo>
                  <a:pt x="1247246" y="878378"/>
                </a:lnTo>
                <a:lnTo>
                  <a:pt x="1248305" y="870174"/>
                </a:lnTo>
                <a:lnTo>
                  <a:pt x="1250159" y="862498"/>
                </a:lnTo>
                <a:lnTo>
                  <a:pt x="1252277" y="854823"/>
                </a:lnTo>
                <a:lnTo>
                  <a:pt x="1254925" y="847413"/>
                </a:lnTo>
                <a:lnTo>
                  <a:pt x="1257838" y="840003"/>
                </a:lnTo>
                <a:lnTo>
                  <a:pt x="1261280" y="833121"/>
                </a:lnTo>
                <a:lnTo>
                  <a:pt x="1264987" y="826240"/>
                </a:lnTo>
                <a:lnTo>
                  <a:pt x="1269223" y="819888"/>
                </a:lnTo>
                <a:lnTo>
                  <a:pt x="1273990" y="813801"/>
                </a:lnTo>
                <a:lnTo>
                  <a:pt x="1278756" y="807714"/>
                </a:lnTo>
                <a:lnTo>
                  <a:pt x="1284051" y="802156"/>
                </a:lnTo>
                <a:lnTo>
                  <a:pt x="1289877" y="796863"/>
                </a:lnTo>
                <a:lnTo>
                  <a:pt x="1296232" y="792099"/>
                </a:lnTo>
                <a:lnTo>
                  <a:pt x="1302851" y="787600"/>
                </a:lnTo>
                <a:lnTo>
                  <a:pt x="1306558" y="785748"/>
                </a:lnTo>
                <a:lnTo>
                  <a:pt x="1310000" y="783630"/>
                </a:lnTo>
                <a:lnTo>
                  <a:pt x="1316620" y="780454"/>
                </a:lnTo>
                <a:lnTo>
                  <a:pt x="1324034" y="777808"/>
                </a:lnTo>
                <a:lnTo>
                  <a:pt x="1331448" y="774897"/>
                </a:lnTo>
                <a:lnTo>
                  <a:pt x="1348394" y="768809"/>
                </a:lnTo>
                <a:lnTo>
                  <a:pt x="1367988" y="762193"/>
                </a:lnTo>
                <a:lnTo>
                  <a:pt x="1390230" y="755047"/>
                </a:lnTo>
                <a:lnTo>
                  <a:pt x="1414856" y="746578"/>
                </a:lnTo>
                <a:lnTo>
                  <a:pt x="1441069" y="737580"/>
                </a:lnTo>
                <a:lnTo>
                  <a:pt x="1469137" y="727258"/>
                </a:lnTo>
                <a:lnTo>
                  <a:pt x="1483965" y="721700"/>
                </a:lnTo>
                <a:lnTo>
                  <a:pt x="1498528" y="715613"/>
                </a:lnTo>
                <a:lnTo>
                  <a:pt x="1513621" y="709526"/>
                </a:lnTo>
                <a:lnTo>
                  <a:pt x="1528978" y="702645"/>
                </a:lnTo>
                <a:lnTo>
                  <a:pt x="1544336" y="696028"/>
                </a:lnTo>
                <a:lnTo>
                  <a:pt x="1559958" y="688618"/>
                </a:lnTo>
                <a:lnTo>
                  <a:pt x="1575581" y="681472"/>
                </a:lnTo>
                <a:lnTo>
                  <a:pt x="1591203" y="673532"/>
                </a:lnTo>
                <a:lnTo>
                  <a:pt x="1606825" y="665063"/>
                </a:lnTo>
                <a:lnTo>
                  <a:pt x="1622183" y="656594"/>
                </a:lnTo>
                <a:lnTo>
                  <a:pt x="1637540" y="647596"/>
                </a:lnTo>
                <a:lnTo>
                  <a:pt x="1652898" y="638333"/>
                </a:lnTo>
                <a:lnTo>
                  <a:pt x="1667726" y="628541"/>
                </a:lnTo>
                <a:lnTo>
                  <a:pt x="1682554" y="618748"/>
                </a:lnTo>
                <a:lnTo>
                  <a:pt x="1696852" y="608162"/>
                </a:lnTo>
                <a:lnTo>
                  <a:pt x="1711151" y="597311"/>
                </a:lnTo>
                <a:lnTo>
                  <a:pt x="1720154" y="589901"/>
                </a:lnTo>
                <a:lnTo>
                  <a:pt x="1729421" y="582225"/>
                </a:lnTo>
                <a:lnTo>
                  <a:pt x="1738159" y="574286"/>
                </a:lnTo>
                <a:lnTo>
                  <a:pt x="1746897" y="566611"/>
                </a:lnTo>
                <a:lnTo>
                  <a:pt x="1755370" y="558406"/>
                </a:lnTo>
                <a:lnTo>
                  <a:pt x="1763578" y="549937"/>
                </a:lnTo>
                <a:lnTo>
                  <a:pt x="1771522" y="541468"/>
                </a:lnTo>
                <a:lnTo>
                  <a:pt x="1778936" y="532734"/>
                </a:lnTo>
                <a:lnTo>
                  <a:pt x="1786615" y="523736"/>
                </a:lnTo>
                <a:lnTo>
                  <a:pt x="1793499" y="514738"/>
                </a:lnTo>
                <a:lnTo>
                  <a:pt x="1800648" y="505475"/>
                </a:lnTo>
                <a:lnTo>
                  <a:pt x="1807003" y="496212"/>
                </a:lnTo>
                <a:lnTo>
                  <a:pt x="1813623" y="486684"/>
                </a:lnTo>
                <a:lnTo>
                  <a:pt x="1819448" y="476892"/>
                </a:lnTo>
                <a:lnTo>
                  <a:pt x="1825009" y="466835"/>
                </a:lnTo>
                <a:lnTo>
                  <a:pt x="1830304" y="456778"/>
                </a:lnTo>
                <a:lnTo>
                  <a:pt x="1832952" y="452014"/>
                </a:lnTo>
                <a:lnTo>
                  <a:pt x="1835335" y="446456"/>
                </a:lnTo>
                <a:lnTo>
                  <a:pt x="1837189" y="440898"/>
                </a:lnTo>
                <a:lnTo>
                  <a:pt x="1839307" y="435076"/>
                </a:lnTo>
                <a:lnTo>
                  <a:pt x="1841161" y="428724"/>
                </a:lnTo>
                <a:lnTo>
                  <a:pt x="1843014" y="422372"/>
                </a:lnTo>
                <a:lnTo>
                  <a:pt x="1844868" y="416020"/>
                </a:lnTo>
                <a:lnTo>
                  <a:pt x="1846192" y="408874"/>
                </a:lnTo>
                <a:lnTo>
                  <a:pt x="1847515" y="401729"/>
                </a:lnTo>
                <a:lnTo>
                  <a:pt x="1848575" y="394318"/>
                </a:lnTo>
                <a:lnTo>
                  <a:pt x="1849899" y="386908"/>
                </a:lnTo>
                <a:lnTo>
                  <a:pt x="1850693" y="379497"/>
                </a:lnTo>
                <a:lnTo>
                  <a:pt x="1851487" y="371558"/>
                </a:lnTo>
                <a:lnTo>
                  <a:pt x="1851752" y="363618"/>
                </a:lnTo>
                <a:lnTo>
                  <a:pt x="1852017" y="355678"/>
                </a:lnTo>
                <a:lnTo>
                  <a:pt x="1852282" y="348003"/>
                </a:lnTo>
                <a:lnTo>
                  <a:pt x="1852017" y="336093"/>
                </a:lnTo>
                <a:lnTo>
                  <a:pt x="1851487" y="324713"/>
                </a:lnTo>
                <a:lnTo>
                  <a:pt x="1850428" y="313068"/>
                </a:lnTo>
                <a:lnTo>
                  <a:pt x="1849104" y="301953"/>
                </a:lnTo>
                <a:lnTo>
                  <a:pt x="1846986" y="290572"/>
                </a:lnTo>
                <a:lnTo>
                  <a:pt x="1844603" y="279721"/>
                </a:lnTo>
                <a:lnTo>
                  <a:pt x="1841955" y="269135"/>
                </a:lnTo>
                <a:lnTo>
                  <a:pt x="1838513" y="258549"/>
                </a:lnTo>
                <a:lnTo>
                  <a:pt x="1835335" y="248756"/>
                </a:lnTo>
                <a:lnTo>
                  <a:pt x="1831364" y="239493"/>
                </a:lnTo>
                <a:lnTo>
                  <a:pt x="1826862" y="230495"/>
                </a:lnTo>
                <a:lnTo>
                  <a:pt x="1822361" y="222290"/>
                </a:lnTo>
                <a:lnTo>
                  <a:pt x="1817330" y="214615"/>
                </a:lnTo>
                <a:lnTo>
                  <a:pt x="1811769" y="207470"/>
                </a:lnTo>
                <a:lnTo>
                  <a:pt x="1806209" y="201118"/>
                </a:lnTo>
                <a:lnTo>
                  <a:pt x="1803031" y="198207"/>
                </a:lnTo>
                <a:lnTo>
                  <a:pt x="1800384" y="195295"/>
                </a:lnTo>
                <a:lnTo>
                  <a:pt x="1796147" y="191855"/>
                </a:lnTo>
                <a:lnTo>
                  <a:pt x="1791646" y="188679"/>
                </a:lnTo>
                <a:lnTo>
                  <a:pt x="1787409" y="185503"/>
                </a:lnTo>
                <a:lnTo>
                  <a:pt x="1782643" y="182856"/>
                </a:lnTo>
                <a:lnTo>
                  <a:pt x="1777877" y="180474"/>
                </a:lnTo>
                <a:lnTo>
                  <a:pt x="1772846" y="178357"/>
                </a:lnTo>
                <a:lnTo>
                  <a:pt x="1767550" y="176240"/>
                </a:lnTo>
                <a:lnTo>
                  <a:pt x="1761725" y="174652"/>
                </a:lnTo>
                <a:lnTo>
                  <a:pt x="1751133" y="172270"/>
                </a:lnTo>
                <a:lnTo>
                  <a:pt x="1740807" y="170682"/>
                </a:lnTo>
                <a:lnTo>
                  <a:pt x="1731010" y="169623"/>
                </a:lnTo>
                <a:lnTo>
                  <a:pt x="1722007" y="169359"/>
                </a:lnTo>
                <a:lnTo>
                  <a:pt x="1716711" y="169623"/>
                </a:lnTo>
                <a:lnTo>
                  <a:pt x="1711151" y="169888"/>
                </a:lnTo>
                <a:lnTo>
                  <a:pt x="1706120" y="170417"/>
                </a:lnTo>
                <a:lnTo>
                  <a:pt x="1701354" y="170947"/>
                </a:lnTo>
                <a:lnTo>
                  <a:pt x="1696588" y="171741"/>
                </a:lnTo>
                <a:lnTo>
                  <a:pt x="1692086" y="172799"/>
                </a:lnTo>
                <a:lnTo>
                  <a:pt x="1687585" y="174387"/>
                </a:lnTo>
                <a:lnTo>
                  <a:pt x="1683084" y="175711"/>
                </a:lnTo>
                <a:lnTo>
                  <a:pt x="1678847" y="177034"/>
                </a:lnTo>
                <a:lnTo>
                  <a:pt x="1674610" y="178886"/>
                </a:lnTo>
                <a:lnTo>
                  <a:pt x="1670903" y="180739"/>
                </a:lnTo>
                <a:lnTo>
                  <a:pt x="1666932" y="182856"/>
                </a:lnTo>
                <a:lnTo>
                  <a:pt x="1659253" y="187356"/>
                </a:lnTo>
                <a:lnTo>
                  <a:pt x="1651574" y="192384"/>
                </a:lnTo>
                <a:lnTo>
                  <a:pt x="1644690" y="197942"/>
                </a:lnTo>
                <a:lnTo>
                  <a:pt x="1637805" y="203764"/>
                </a:lnTo>
                <a:lnTo>
                  <a:pt x="1631185" y="210645"/>
                </a:lnTo>
                <a:lnTo>
                  <a:pt x="1625095" y="217262"/>
                </a:lnTo>
                <a:lnTo>
                  <a:pt x="1619005" y="224937"/>
                </a:lnTo>
                <a:lnTo>
                  <a:pt x="1613445" y="232612"/>
                </a:lnTo>
                <a:lnTo>
                  <a:pt x="1608149" y="240287"/>
                </a:lnTo>
                <a:lnTo>
                  <a:pt x="1603118" y="248227"/>
                </a:lnTo>
                <a:lnTo>
                  <a:pt x="1598352" y="256431"/>
                </a:lnTo>
                <a:lnTo>
                  <a:pt x="1594115" y="264636"/>
                </a:lnTo>
                <a:lnTo>
                  <a:pt x="1589879" y="272575"/>
                </a:lnTo>
                <a:lnTo>
                  <a:pt x="1586172" y="280515"/>
                </a:lnTo>
                <a:lnTo>
                  <a:pt x="1582730" y="288455"/>
                </a:lnTo>
                <a:lnTo>
                  <a:pt x="1580082" y="295601"/>
                </a:lnTo>
                <a:lnTo>
                  <a:pt x="1574786" y="309628"/>
                </a:lnTo>
                <a:lnTo>
                  <a:pt x="1571079" y="321537"/>
                </a:lnTo>
                <a:lnTo>
                  <a:pt x="1568167" y="330800"/>
                </a:lnTo>
                <a:lnTo>
                  <a:pt x="1566578" y="336623"/>
                </a:lnTo>
                <a:lnTo>
                  <a:pt x="1566313" y="339005"/>
                </a:lnTo>
                <a:lnTo>
                  <a:pt x="1564724" y="343504"/>
                </a:lnTo>
                <a:lnTo>
                  <a:pt x="1563400" y="347738"/>
                </a:lnTo>
                <a:lnTo>
                  <a:pt x="1561547" y="351708"/>
                </a:lnTo>
                <a:lnTo>
                  <a:pt x="1559164" y="355149"/>
                </a:lnTo>
                <a:lnTo>
                  <a:pt x="1556781" y="358589"/>
                </a:lnTo>
                <a:lnTo>
                  <a:pt x="1553603" y="361765"/>
                </a:lnTo>
                <a:lnTo>
                  <a:pt x="1550426" y="364412"/>
                </a:lnTo>
                <a:lnTo>
                  <a:pt x="1547248" y="367058"/>
                </a:lnTo>
                <a:lnTo>
                  <a:pt x="1543806" y="369176"/>
                </a:lnTo>
                <a:lnTo>
                  <a:pt x="1539834" y="371028"/>
                </a:lnTo>
                <a:lnTo>
                  <a:pt x="1535863" y="372352"/>
                </a:lnTo>
                <a:lnTo>
                  <a:pt x="1531891" y="373410"/>
                </a:lnTo>
                <a:lnTo>
                  <a:pt x="1527654" y="373940"/>
                </a:lnTo>
                <a:lnTo>
                  <a:pt x="1523418" y="373940"/>
                </a:lnTo>
                <a:lnTo>
                  <a:pt x="1518916" y="373675"/>
                </a:lnTo>
                <a:lnTo>
                  <a:pt x="1514680" y="372881"/>
                </a:lnTo>
                <a:lnTo>
                  <a:pt x="1510708" y="371822"/>
                </a:lnTo>
                <a:lnTo>
                  <a:pt x="1506736" y="370234"/>
                </a:lnTo>
                <a:lnTo>
                  <a:pt x="1502764" y="368117"/>
                </a:lnTo>
                <a:lnTo>
                  <a:pt x="1499057" y="366000"/>
                </a:lnTo>
                <a:lnTo>
                  <a:pt x="1495880" y="363089"/>
                </a:lnTo>
                <a:lnTo>
                  <a:pt x="1492967" y="359913"/>
                </a:lnTo>
                <a:lnTo>
                  <a:pt x="1490055" y="357001"/>
                </a:lnTo>
                <a:lnTo>
                  <a:pt x="1487936" y="353296"/>
                </a:lnTo>
                <a:lnTo>
                  <a:pt x="1485818" y="349591"/>
                </a:lnTo>
                <a:lnTo>
                  <a:pt x="1484229" y="345621"/>
                </a:lnTo>
                <a:lnTo>
                  <a:pt x="1482641" y="341387"/>
                </a:lnTo>
                <a:lnTo>
                  <a:pt x="1481582" y="337152"/>
                </a:lnTo>
                <a:lnTo>
                  <a:pt x="1481052" y="332653"/>
                </a:lnTo>
                <a:lnTo>
                  <a:pt x="1481052" y="328154"/>
                </a:lnTo>
                <a:lnTo>
                  <a:pt x="1481317" y="323654"/>
                </a:lnTo>
                <a:lnTo>
                  <a:pt x="1482111" y="319420"/>
                </a:lnTo>
                <a:lnTo>
                  <a:pt x="1483700" y="312539"/>
                </a:lnTo>
                <a:lnTo>
                  <a:pt x="1485553" y="305922"/>
                </a:lnTo>
                <a:lnTo>
                  <a:pt x="1488201" y="296924"/>
                </a:lnTo>
                <a:lnTo>
                  <a:pt x="1491379" y="286073"/>
                </a:lnTo>
                <a:lnTo>
                  <a:pt x="1495615" y="273899"/>
                </a:lnTo>
                <a:lnTo>
                  <a:pt x="1500646" y="260401"/>
                </a:lnTo>
                <a:lnTo>
                  <a:pt x="1507001" y="245316"/>
                </a:lnTo>
                <a:lnTo>
                  <a:pt x="1513885" y="229966"/>
                </a:lnTo>
                <a:lnTo>
                  <a:pt x="1517857" y="222026"/>
                </a:lnTo>
                <a:lnTo>
                  <a:pt x="1522094" y="213821"/>
                </a:lnTo>
                <a:lnTo>
                  <a:pt x="1526860" y="205882"/>
                </a:lnTo>
                <a:lnTo>
                  <a:pt x="1531626" y="197677"/>
                </a:lnTo>
                <a:lnTo>
                  <a:pt x="1536922" y="189208"/>
                </a:lnTo>
                <a:lnTo>
                  <a:pt x="1542747" y="181004"/>
                </a:lnTo>
                <a:lnTo>
                  <a:pt x="1548572" y="172799"/>
                </a:lnTo>
                <a:lnTo>
                  <a:pt x="1554662" y="164860"/>
                </a:lnTo>
                <a:lnTo>
                  <a:pt x="1561547" y="156655"/>
                </a:lnTo>
                <a:lnTo>
                  <a:pt x="1568431" y="148715"/>
                </a:lnTo>
                <a:lnTo>
                  <a:pt x="1575845" y="141305"/>
                </a:lnTo>
                <a:lnTo>
                  <a:pt x="1583789" y="133630"/>
                </a:lnTo>
                <a:lnTo>
                  <a:pt x="1591997" y="126484"/>
                </a:lnTo>
                <a:lnTo>
                  <a:pt x="1600735" y="119603"/>
                </a:lnTo>
                <a:lnTo>
                  <a:pt x="1607090" y="115369"/>
                </a:lnTo>
                <a:lnTo>
                  <a:pt x="1613180" y="111134"/>
                </a:lnTo>
                <a:lnTo>
                  <a:pt x="1619535" y="106899"/>
                </a:lnTo>
                <a:lnTo>
                  <a:pt x="1626419" y="103194"/>
                </a:lnTo>
                <a:lnTo>
                  <a:pt x="1633304" y="99489"/>
                </a:lnTo>
                <a:lnTo>
                  <a:pt x="1640453" y="96313"/>
                </a:lnTo>
                <a:lnTo>
                  <a:pt x="1647867" y="93137"/>
                </a:lnTo>
                <a:lnTo>
                  <a:pt x="1655281" y="90226"/>
                </a:lnTo>
                <a:lnTo>
                  <a:pt x="1663225" y="87844"/>
                </a:lnTo>
                <a:lnTo>
                  <a:pt x="1671168" y="85462"/>
                </a:lnTo>
                <a:lnTo>
                  <a:pt x="1678847" y="83874"/>
                </a:lnTo>
                <a:lnTo>
                  <a:pt x="1687320" y="82286"/>
                </a:lnTo>
                <a:lnTo>
                  <a:pt x="1695793" y="80698"/>
                </a:lnTo>
                <a:lnTo>
                  <a:pt x="1704266" y="79904"/>
                </a:lnTo>
                <a:lnTo>
                  <a:pt x="1713004" y="79375"/>
                </a:lnTo>
                <a:close/>
                <a:moveTo>
                  <a:pt x="409575" y="0"/>
                </a:moveTo>
                <a:lnTo>
                  <a:pt x="1528763" y="0"/>
                </a:lnTo>
                <a:lnTo>
                  <a:pt x="1528763" y="95250"/>
                </a:lnTo>
                <a:lnTo>
                  <a:pt x="409575" y="95250"/>
                </a:lnTo>
                <a:lnTo>
                  <a:pt x="409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KSO_Shape"/>
          <p:cNvSpPr/>
          <p:nvPr/>
        </p:nvSpPr>
        <p:spPr bwMode="auto">
          <a:xfrm>
            <a:off x="5152932" y="4388141"/>
            <a:ext cx="757678" cy="842360"/>
          </a:xfrm>
          <a:custGeom>
            <a:avLst/>
            <a:gdLst>
              <a:gd name="T0" fmla="*/ 1511663 w 2946"/>
              <a:gd name="T1" fmla="*/ 216114 h 3274"/>
              <a:gd name="T2" fmla="*/ 1558387 w 2946"/>
              <a:gd name="T3" fmla="*/ 72038 h 3274"/>
              <a:gd name="T4" fmla="*/ 1619403 w 2946"/>
              <a:gd name="T5" fmla="*/ 168822 h 3274"/>
              <a:gd name="T6" fmla="*/ 141821 w 2946"/>
              <a:gd name="T7" fmla="*/ 72038 h 3274"/>
              <a:gd name="T8" fmla="*/ 647541 w 2946"/>
              <a:gd name="T9" fmla="*/ 0 h 3274"/>
              <a:gd name="T10" fmla="*/ 974060 w 2946"/>
              <a:gd name="T11" fmla="*/ 72038 h 3274"/>
              <a:gd name="T12" fmla="*/ 1477582 w 2946"/>
              <a:gd name="T13" fmla="*/ 216114 h 3274"/>
              <a:gd name="T14" fmla="*/ 141821 w 2946"/>
              <a:gd name="T15" fmla="*/ 72038 h 3274"/>
              <a:gd name="T16" fmla="*/ 0 w 2946"/>
              <a:gd name="T17" fmla="*/ 112731 h 3274"/>
              <a:gd name="T18" fmla="*/ 107740 w 2946"/>
              <a:gd name="T19" fmla="*/ 72038 h 3274"/>
              <a:gd name="T20" fmla="*/ 51671 w 2946"/>
              <a:gd name="T21" fmla="*/ 216114 h 3274"/>
              <a:gd name="T22" fmla="*/ 1441851 w 2946"/>
              <a:gd name="T23" fmla="*/ 285952 h 3274"/>
              <a:gd name="T24" fmla="*/ 179750 w 2946"/>
              <a:gd name="T25" fmla="*/ 1298331 h 3274"/>
              <a:gd name="T26" fmla="*/ 1441851 w 2946"/>
              <a:gd name="T27" fmla="*/ 285952 h 3274"/>
              <a:gd name="T28" fmla="*/ 1190091 w 2946"/>
              <a:gd name="T29" fmla="*/ 1118512 h 3274"/>
              <a:gd name="T30" fmla="*/ 937781 w 2946"/>
              <a:gd name="T31" fmla="*/ 1046474 h 3274"/>
              <a:gd name="T32" fmla="*/ 937781 w 2946"/>
              <a:gd name="T33" fmla="*/ 974436 h 3274"/>
              <a:gd name="T34" fmla="*/ 1334111 w 2946"/>
              <a:gd name="T35" fmla="*/ 900199 h 3274"/>
              <a:gd name="T36" fmla="*/ 937781 w 2946"/>
              <a:gd name="T37" fmla="*/ 974436 h 3274"/>
              <a:gd name="T38" fmla="*/ 1334111 w 2946"/>
              <a:gd name="T39" fmla="*/ 792417 h 3274"/>
              <a:gd name="T40" fmla="*/ 937781 w 2946"/>
              <a:gd name="T41" fmla="*/ 722578 h 3274"/>
              <a:gd name="T42" fmla="*/ 554093 w 2946"/>
              <a:gd name="T43" fmla="*/ 1181751 h 3274"/>
              <a:gd name="T44" fmla="*/ 507919 w 2946"/>
              <a:gd name="T45" fmla="*/ 972236 h 3274"/>
              <a:gd name="T46" fmla="*/ 301233 w 2946"/>
              <a:gd name="T47" fmla="*/ 928244 h 3274"/>
              <a:gd name="T48" fmla="*/ 863572 w 2946"/>
              <a:gd name="T49" fmla="*/ 900199 h 3274"/>
              <a:gd name="T50" fmla="*/ 575531 w 2946"/>
              <a:gd name="T51" fmla="*/ 900199 h 3274"/>
              <a:gd name="T52" fmla="*/ 287491 w 2946"/>
              <a:gd name="T53" fmla="*/ 506465 h 3274"/>
              <a:gd name="T54" fmla="*/ 863572 w 2946"/>
              <a:gd name="T55" fmla="*/ 393734 h 3274"/>
              <a:gd name="T56" fmla="*/ 287491 w 2946"/>
              <a:gd name="T57" fmla="*/ 506465 h 3274"/>
              <a:gd name="T58" fmla="*/ 109939 w 2946"/>
              <a:gd name="T59" fmla="*/ 1476502 h 3274"/>
              <a:gd name="T60" fmla="*/ 1551790 w 2946"/>
              <a:gd name="T61" fmla="*/ 1368170 h 3274"/>
              <a:gd name="T62" fmla="*/ 694815 w 2946"/>
              <a:gd name="T63" fmla="*/ 1519394 h 3274"/>
              <a:gd name="T64" fmla="*/ 357302 w 2946"/>
              <a:gd name="T65" fmla="*/ 1800397 h 3274"/>
              <a:gd name="T66" fmla="*/ 694815 w 2946"/>
              <a:gd name="T67" fmla="*/ 1519394 h 3274"/>
              <a:gd name="T68" fmla="*/ 1088397 w 2946"/>
              <a:gd name="T69" fmla="*/ 1800397 h 3274"/>
              <a:gd name="T70" fmla="*/ 1088397 w 2946"/>
              <a:gd name="T71" fmla="*/ 1519394 h 327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46" h="3274">
                <a:moveTo>
                  <a:pt x="2831" y="393"/>
                </a:moveTo>
                <a:cubicBezTo>
                  <a:pt x="2750" y="393"/>
                  <a:pt x="2750" y="393"/>
                  <a:pt x="2750" y="393"/>
                </a:cubicBezTo>
                <a:cubicBezTo>
                  <a:pt x="2754" y="131"/>
                  <a:pt x="2754" y="131"/>
                  <a:pt x="2754" y="131"/>
                </a:cubicBezTo>
                <a:cubicBezTo>
                  <a:pt x="2835" y="131"/>
                  <a:pt x="2835" y="131"/>
                  <a:pt x="2835" y="131"/>
                </a:cubicBezTo>
                <a:cubicBezTo>
                  <a:pt x="2946" y="205"/>
                  <a:pt x="2946" y="205"/>
                  <a:pt x="2946" y="205"/>
                </a:cubicBezTo>
                <a:cubicBezTo>
                  <a:pt x="2946" y="307"/>
                  <a:pt x="2946" y="307"/>
                  <a:pt x="2946" y="307"/>
                </a:cubicBezTo>
                <a:lnTo>
                  <a:pt x="2831" y="393"/>
                </a:lnTo>
                <a:close/>
                <a:moveTo>
                  <a:pt x="258" y="131"/>
                </a:moveTo>
                <a:cubicBezTo>
                  <a:pt x="1178" y="131"/>
                  <a:pt x="1178" y="131"/>
                  <a:pt x="1178" y="131"/>
                </a:cubicBezTo>
                <a:cubicBezTo>
                  <a:pt x="1178" y="0"/>
                  <a:pt x="1178" y="0"/>
                  <a:pt x="1178" y="0"/>
                </a:cubicBezTo>
                <a:cubicBezTo>
                  <a:pt x="1772" y="0"/>
                  <a:pt x="1772" y="0"/>
                  <a:pt x="1772" y="0"/>
                </a:cubicBezTo>
                <a:cubicBezTo>
                  <a:pt x="1772" y="131"/>
                  <a:pt x="1772" y="131"/>
                  <a:pt x="1772" y="131"/>
                </a:cubicBezTo>
                <a:cubicBezTo>
                  <a:pt x="2688" y="131"/>
                  <a:pt x="2688" y="131"/>
                  <a:pt x="2688" y="131"/>
                </a:cubicBezTo>
                <a:cubicBezTo>
                  <a:pt x="2688" y="393"/>
                  <a:pt x="2688" y="393"/>
                  <a:pt x="2688" y="393"/>
                </a:cubicBezTo>
                <a:cubicBezTo>
                  <a:pt x="258" y="393"/>
                  <a:pt x="258" y="393"/>
                  <a:pt x="258" y="393"/>
                </a:cubicBezTo>
                <a:lnTo>
                  <a:pt x="258" y="131"/>
                </a:lnTo>
                <a:close/>
                <a:moveTo>
                  <a:pt x="0" y="307"/>
                </a:moveTo>
                <a:cubicBezTo>
                  <a:pt x="0" y="205"/>
                  <a:pt x="0" y="205"/>
                  <a:pt x="0" y="205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96" y="131"/>
                  <a:pt x="196" y="131"/>
                  <a:pt x="196" y="131"/>
                </a:cubicBezTo>
                <a:cubicBezTo>
                  <a:pt x="196" y="393"/>
                  <a:pt x="196" y="393"/>
                  <a:pt x="196" y="393"/>
                </a:cubicBezTo>
                <a:cubicBezTo>
                  <a:pt x="94" y="393"/>
                  <a:pt x="94" y="393"/>
                  <a:pt x="94" y="393"/>
                </a:cubicBezTo>
                <a:lnTo>
                  <a:pt x="0" y="307"/>
                </a:lnTo>
                <a:close/>
                <a:moveTo>
                  <a:pt x="2623" y="520"/>
                </a:moveTo>
                <a:cubicBezTo>
                  <a:pt x="2623" y="2361"/>
                  <a:pt x="2623" y="2361"/>
                  <a:pt x="2623" y="2361"/>
                </a:cubicBezTo>
                <a:cubicBezTo>
                  <a:pt x="327" y="2361"/>
                  <a:pt x="327" y="2361"/>
                  <a:pt x="327" y="2361"/>
                </a:cubicBezTo>
                <a:cubicBezTo>
                  <a:pt x="327" y="520"/>
                  <a:pt x="327" y="520"/>
                  <a:pt x="327" y="520"/>
                </a:cubicBezTo>
                <a:lnTo>
                  <a:pt x="2623" y="520"/>
                </a:lnTo>
                <a:close/>
                <a:moveTo>
                  <a:pt x="1706" y="2034"/>
                </a:moveTo>
                <a:cubicBezTo>
                  <a:pt x="2165" y="2034"/>
                  <a:pt x="2165" y="2034"/>
                  <a:pt x="2165" y="2034"/>
                </a:cubicBezTo>
                <a:cubicBezTo>
                  <a:pt x="2165" y="1903"/>
                  <a:pt x="2165" y="1903"/>
                  <a:pt x="2165" y="1903"/>
                </a:cubicBezTo>
                <a:cubicBezTo>
                  <a:pt x="1706" y="1903"/>
                  <a:pt x="1706" y="1903"/>
                  <a:pt x="1706" y="1903"/>
                </a:cubicBezTo>
                <a:lnTo>
                  <a:pt x="1706" y="2034"/>
                </a:lnTo>
                <a:close/>
                <a:moveTo>
                  <a:pt x="1706" y="1772"/>
                </a:moveTo>
                <a:cubicBezTo>
                  <a:pt x="2427" y="1772"/>
                  <a:pt x="2427" y="1772"/>
                  <a:pt x="2427" y="1772"/>
                </a:cubicBezTo>
                <a:cubicBezTo>
                  <a:pt x="2427" y="1637"/>
                  <a:pt x="2427" y="1637"/>
                  <a:pt x="2427" y="1637"/>
                </a:cubicBezTo>
                <a:cubicBezTo>
                  <a:pt x="1706" y="1637"/>
                  <a:pt x="1706" y="1637"/>
                  <a:pt x="1706" y="1637"/>
                </a:cubicBezTo>
                <a:lnTo>
                  <a:pt x="1706" y="1772"/>
                </a:lnTo>
                <a:close/>
                <a:moveTo>
                  <a:pt x="1706" y="1441"/>
                </a:moveTo>
                <a:cubicBezTo>
                  <a:pt x="2427" y="1441"/>
                  <a:pt x="2427" y="1441"/>
                  <a:pt x="2427" y="1441"/>
                </a:cubicBezTo>
                <a:cubicBezTo>
                  <a:pt x="2427" y="1314"/>
                  <a:pt x="2427" y="1314"/>
                  <a:pt x="2427" y="1314"/>
                </a:cubicBezTo>
                <a:cubicBezTo>
                  <a:pt x="1706" y="1314"/>
                  <a:pt x="1706" y="1314"/>
                  <a:pt x="1706" y="1314"/>
                </a:cubicBezTo>
                <a:lnTo>
                  <a:pt x="1706" y="1441"/>
                </a:lnTo>
                <a:close/>
                <a:moveTo>
                  <a:pt x="1008" y="2149"/>
                </a:moveTo>
                <a:cubicBezTo>
                  <a:pt x="1245" y="2149"/>
                  <a:pt x="1440" y="1998"/>
                  <a:pt x="1466" y="1768"/>
                </a:cubicBezTo>
                <a:cubicBezTo>
                  <a:pt x="924" y="1768"/>
                  <a:pt x="924" y="1768"/>
                  <a:pt x="924" y="1768"/>
                </a:cubicBezTo>
                <a:cubicBezTo>
                  <a:pt x="924" y="1231"/>
                  <a:pt x="924" y="1231"/>
                  <a:pt x="924" y="1231"/>
                </a:cubicBezTo>
                <a:cubicBezTo>
                  <a:pt x="694" y="1256"/>
                  <a:pt x="548" y="1451"/>
                  <a:pt x="548" y="1688"/>
                </a:cubicBezTo>
                <a:cubicBezTo>
                  <a:pt x="548" y="1943"/>
                  <a:pt x="754" y="2149"/>
                  <a:pt x="1008" y="2149"/>
                </a:cubicBezTo>
                <a:close/>
                <a:moveTo>
                  <a:pt x="1571" y="1637"/>
                </a:moveTo>
                <a:cubicBezTo>
                  <a:pt x="1571" y="1637"/>
                  <a:pt x="1559" y="1126"/>
                  <a:pt x="1047" y="1126"/>
                </a:cubicBezTo>
                <a:cubicBezTo>
                  <a:pt x="1047" y="1637"/>
                  <a:pt x="1047" y="1637"/>
                  <a:pt x="1047" y="1637"/>
                </a:cubicBezTo>
                <a:lnTo>
                  <a:pt x="1571" y="1637"/>
                </a:lnTo>
                <a:close/>
                <a:moveTo>
                  <a:pt x="523" y="921"/>
                </a:moveTo>
                <a:cubicBezTo>
                  <a:pt x="1571" y="921"/>
                  <a:pt x="1571" y="921"/>
                  <a:pt x="1571" y="921"/>
                </a:cubicBezTo>
                <a:cubicBezTo>
                  <a:pt x="1571" y="716"/>
                  <a:pt x="1571" y="716"/>
                  <a:pt x="1571" y="716"/>
                </a:cubicBezTo>
                <a:cubicBezTo>
                  <a:pt x="523" y="716"/>
                  <a:pt x="523" y="716"/>
                  <a:pt x="523" y="716"/>
                </a:cubicBezTo>
                <a:lnTo>
                  <a:pt x="523" y="921"/>
                </a:lnTo>
                <a:close/>
                <a:moveTo>
                  <a:pt x="2823" y="2685"/>
                </a:moveTo>
                <a:cubicBezTo>
                  <a:pt x="200" y="2685"/>
                  <a:pt x="200" y="2685"/>
                  <a:pt x="200" y="2685"/>
                </a:cubicBezTo>
                <a:cubicBezTo>
                  <a:pt x="200" y="2488"/>
                  <a:pt x="200" y="2488"/>
                  <a:pt x="200" y="2488"/>
                </a:cubicBezTo>
                <a:cubicBezTo>
                  <a:pt x="2823" y="2488"/>
                  <a:pt x="2823" y="2488"/>
                  <a:pt x="2823" y="2488"/>
                </a:cubicBezTo>
                <a:lnTo>
                  <a:pt x="2823" y="2685"/>
                </a:lnTo>
                <a:close/>
                <a:moveTo>
                  <a:pt x="1264" y="2763"/>
                </a:moveTo>
                <a:cubicBezTo>
                  <a:pt x="957" y="3274"/>
                  <a:pt x="957" y="3274"/>
                  <a:pt x="957" y="3274"/>
                </a:cubicBezTo>
                <a:cubicBezTo>
                  <a:pt x="650" y="3274"/>
                  <a:pt x="650" y="3274"/>
                  <a:pt x="650" y="3274"/>
                </a:cubicBezTo>
                <a:cubicBezTo>
                  <a:pt x="957" y="2763"/>
                  <a:pt x="957" y="2763"/>
                  <a:pt x="957" y="2763"/>
                </a:cubicBezTo>
                <a:lnTo>
                  <a:pt x="1264" y="2763"/>
                </a:lnTo>
                <a:close/>
                <a:moveTo>
                  <a:pt x="2287" y="3274"/>
                </a:moveTo>
                <a:cubicBezTo>
                  <a:pt x="1980" y="3274"/>
                  <a:pt x="1980" y="3274"/>
                  <a:pt x="1980" y="3274"/>
                </a:cubicBezTo>
                <a:cubicBezTo>
                  <a:pt x="1673" y="2763"/>
                  <a:pt x="1673" y="2763"/>
                  <a:pt x="1673" y="2763"/>
                </a:cubicBezTo>
                <a:cubicBezTo>
                  <a:pt x="1980" y="2763"/>
                  <a:pt x="1980" y="2763"/>
                  <a:pt x="1980" y="2763"/>
                </a:cubicBezTo>
                <a:lnTo>
                  <a:pt x="2287" y="3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8092779" y="4340698"/>
            <a:ext cx="888999" cy="983959"/>
          </a:xfrm>
          <a:custGeom>
            <a:avLst/>
            <a:gdLst>
              <a:gd name="T0" fmla="*/ 374375749 w 6050"/>
              <a:gd name="T1" fmla="*/ 250808329 h 6285"/>
              <a:gd name="T2" fmla="*/ 390796604 w 6050"/>
              <a:gd name="T3" fmla="*/ 290312907 h 6285"/>
              <a:gd name="T4" fmla="*/ 391530605 w 6050"/>
              <a:gd name="T5" fmla="*/ 309789675 h 6285"/>
              <a:gd name="T6" fmla="*/ 380889102 w 6050"/>
              <a:gd name="T7" fmla="*/ 334043644 h 6285"/>
              <a:gd name="T8" fmla="*/ 360340096 w 6050"/>
              <a:gd name="T9" fmla="*/ 354806477 h 6285"/>
              <a:gd name="T10" fmla="*/ 329058138 w 6050"/>
              <a:gd name="T11" fmla="*/ 373272702 h 6285"/>
              <a:gd name="T12" fmla="*/ 307408433 w 6050"/>
              <a:gd name="T13" fmla="*/ 389350174 h 6285"/>
              <a:gd name="T14" fmla="*/ 296858680 w 6050"/>
              <a:gd name="T15" fmla="*/ 407816399 h 6285"/>
              <a:gd name="T16" fmla="*/ 290528827 w 6050"/>
              <a:gd name="T17" fmla="*/ 453292401 h 6285"/>
              <a:gd name="T18" fmla="*/ 281722024 w 6050"/>
              <a:gd name="T19" fmla="*/ 492521458 h 6285"/>
              <a:gd name="T20" fmla="*/ 267136172 w 6050"/>
              <a:gd name="T21" fmla="*/ 522195811 h 6285"/>
              <a:gd name="T22" fmla="*/ 238881364 w 6050"/>
              <a:gd name="T23" fmla="*/ 554350757 h 6285"/>
              <a:gd name="T24" fmla="*/ 206314905 w 6050"/>
              <a:gd name="T25" fmla="*/ 572173797 h 6285"/>
              <a:gd name="T26" fmla="*/ 171088297 w 6050"/>
              <a:gd name="T27" fmla="*/ 577410501 h 6285"/>
              <a:gd name="T28" fmla="*/ 134852437 w 6050"/>
              <a:gd name="T29" fmla="*/ 571622757 h 6285"/>
              <a:gd name="T30" fmla="*/ 99625526 w 6050"/>
              <a:gd name="T31" fmla="*/ 556555828 h 6285"/>
              <a:gd name="T32" fmla="*/ 67059369 w 6050"/>
              <a:gd name="T33" fmla="*/ 533955284 h 6285"/>
              <a:gd name="T34" fmla="*/ 38988062 w 6050"/>
              <a:gd name="T35" fmla="*/ 505475458 h 6285"/>
              <a:gd name="T36" fmla="*/ 17429804 w 6050"/>
              <a:gd name="T37" fmla="*/ 472769169 h 6285"/>
              <a:gd name="T38" fmla="*/ 3852901 w 6050"/>
              <a:gd name="T39" fmla="*/ 437582592 h 6285"/>
              <a:gd name="T40" fmla="*/ 91750 w 6050"/>
              <a:gd name="T41" fmla="*/ 401660990 h 6285"/>
              <a:gd name="T42" fmla="*/ 8164552 w 6050"/>
              <a:gd name="T43" fmla="*/ 366565950 h 6285"/>
              <a:gd name="T44" fmla="*/ 29722507 w 6050"/>
              <a:gd name="T45" fmla="*/ 334227325 h 6285"/>
              <a:gd name="T46" fmla="*/ 60179016 w 6050"/>
              <a:gd name="T47" fmla="*/ 309881516 h 6285"/>
              <a:gd name="T48" fmla="*/ 90085024 w 6050"/>
              <a:gd name="T49" fmla="*/ 295733291 h 6285"/>
              <a:gd name="T50" fmla="*/ 144117688 w 6050"/>
              <a:gd name="T51" fmla="*/ 283514618 h 6285"/>
              <a:gd name="T52" fmla="*/ 169070096 w 6050"/>
              <a:gd name="T53" fmla="*/ 273592554 h 6285"/>
              <a:gd name="T54" fmla="*/ 185032200 w 6050"/>
              <a:gd name="T55" fmla="*/ 256596377 h 6285"/>
              <a:gd name="T56" fmla="*/ 199251354 w 6050"/>
              <a:gd name="T57" fmla="*/ 226095160 h 6285"/>
              <a:gd name="T58" fmla="*/ 215488406 w 6050"/>
              <a:gd name="T59" fmla="*/ 199360599 h 6285"/>
              <a:gd name="T60" fmla="*/ 238606114 w 6050"/>
              <a:gd name="T61" fmla="*/ 180343031 h 6285"/>
              <a:gd name="T62" fmla="*/ 265576419 w 6050"/>
              <a:gd name="T63" fmla="*/ 175382150 h 6285"/>
              <a:gd name="T64" fmla="*/ 295299230 w 6050"/>
              <a:gd name="T65" fmla="*/ 182915463 h 6285"/>
              <a:gd name="T66" fmla="*/ 444003517 w 6050"/>
              <a:gd name="T67" fmla="*/ 82500291 h 6285"/>
              <a:gd name="T68" fmla="*/ 96598376 w 6050"/>
              <a:gd name="T69" fmla="*/ 384848494 h 6285"/>
              <a:gd name="T70" fmla="*/ 223469458 w 6050"/>
              <a:gd name="T71" fmla="*/ 314107675 h 6285"/>
              <a:gd name="T72" fmla="*/ 199801552 w 6050"/>
              <a:gd name="T73" fmla="*/ 310800220 h 6285"/>
              <a:gd name="T74" fmla="*/ 174482447 w 6050"/>
              <a:gd name="T75" fmla="*/ 319160699 h 6285"/>
              <a:gd name="T76" fmla="*/ 156869143 w 6050"/>
              <a:gd name="T77" fmla="*/ 336983437 h 6285"/>
              <a:gd name="T78" fmla="*/ 148704590 w 6050"/>
              <a:gd name="T79" fmla="*/ 362431933 h 6285"/>
              <a:gd name="T80" fmla="*/ 152282241 w 6050"/>
              <a:gd name="T81" fmla="*/ 386042718 h 6285"/>
              <a:gd name="T82" fmla="*/ 166042644 w 6050"/>
              <a:gd name="T83" fmla="*/ 406438191 h 6285"/>
              <a:gd name="T84" fmla="*/ 189802300 w 6050"/>
              <a:gd name="T85" fmla="*/ 419851391 h 6285"/>
              <a:gd name="T86" fmla="*/ 213653706 w 6050"/>
              <a:gd name="T87" fmla="*/ 420861936 h 6285"/>
              <a:gd name="T88" fmla="*/ 238147363 w 6050"/>
              <a:gd name="T89" fmla="*/ 410021167 h 6285"/>
              <a:gd name="T90" fmla="*/ 253834217 w 6050"/>
              <a:gd name="T91" fmla="*/ 390544399 h 6285"/>
              <a:gd name="T92" fmla="*/ 259430370 w 6050"/>
              <a:gd name="T93" fmla="*/ 364544862 h 6285"/>
              <a:gd name="T94" fmla="*/ 253650716 w 6050"/>
              <a:gd name="T95" fmla="*/ 341301437 h 6285"/>
              <a:gd name="T96" fmla="*/ 240440814 w 6050"/>
              <a:gd name="T97" fmla="*/ 365096205 h 6285"/>
              <a:gd name="T98" fmla="*/ 235762162 w 6050"/>
              <a:gd name="T99" fmla="*/ 348283709 h 6285"/>
              <a:gd name="T100" fmla="*/ 224753960 w 6050"/>
              <a:gd name="T101" fmla="*/ 336156876 h 6285"/>
              <a:gd name="T102" fmla="*/ 208241355 w 6050"/>
              <a:gd name="T103" fmla="*/ 330001468 h 6285"/>
              <a:gd name="T104" fmla="*/ 192646252 w 6050"/>
              <a:gd name="T105" fmla="*/ 331563053 h 6285"/>
              <a:gd name="T106" fmla="*/ 177601346 w 6050"/>
              <a:gd name="T107" fmla="*/ 341117757 h 6285"/>
              <a:gd name="T108" fmla="*/ 169345044 w 6050"/>
              <a:gd name="T109" fmla="*/ 355082301 h 6285"/>
              <a:gd name="T110" fmla="*/ 167969094 w 6050"/>
              <a:gd name="T111" fmla="*/ 370608430 h 6285"/>
              <a:gd name="T112" fmla="*/ 174298946 w 6050"/>
              <a:gd name="T113" fmla="*/ 387053263 h 6285"/>
              <a:gd name="T114" fmla="*/ 186499900 w 6050"/>
              <a:gd name="T115" fmla="*/ 397986174 h 6285"/>
              <a:gd name="T116" fmla="*/ 203379203 w 6050"/>
              <a:gd name="T117" fmla="*/ 402579695 h 6285"/>
              <a:gd name="T118" fmla="*/ 218699359 w 6050"/>
              <a:gd name="T119" fmla="*/ 399455919 h 6285"/>
              <a:gd name="T120" fmla="*/ 231725761 w 6050"/>
              <a:gd name="T121" fmla="*/ 389717535 h 6285"/>
              <a:gd name="T122" fmla="*/ 239706813 w 6050"/>
              <a:gd name="T123" fmla="*/ 373824045 h 62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050" h="6285">
                <a:moveTo>
                  <a:pt x="5635" y="0"/>
                </a:moveTo>
                <a:lnTo>
                  <a:pt x="6050" y="392"/>
                </a:lnTo>
                <a:lnTo>
                  <a:pt x="6020" y="603"/>
                </a:lnTo>
                <a:lnTo>
                  <a:pt x="5267" y="1303"/>
                </a:lnTo>
                <a:lnTo>
                  <a:pt x="5210" y="1249"/>
                </a:lnTo>
                <a:lnTo>
                  <a:pt x="3983" y="2591"/>
                </a:lnTo>
                <a:lnTo>
                  <a:pt x="4018" y="2637"/>
                </a:lnTo>
                <a:lnTo>
                  <a:pt x="4050" y="2683"/>
                </a:lnTo>
                <a:lnTo>
                  <a:pt x="4081" y="2730"/>
                </a:lnTo>
                <a:lnTo>
                  <a:pt x="4110" y="2777"/>
                </a:lnTo>
                <a:lnTo>
                  <a:pt x="4137" y="2824"/>
                </a:lnTo>
                <a:lnTo>
                  <a:pt x="4161" y="2873"/>
                </a:lnTo>
                <a:lnTo>
                  <a:pt x="4184" y="2920"/>
                </a:lnTo>
                <a:lnTo>
                  <a:pt x="4204" y="2968"/>
                </a:lnTo>
                <a:lnTo>
                  <a:pt x="4221" y="3016"/>
                </a:lnTo>
                <a:lnTo>
                  <a:pt x="4237" y="3064"/>
                </a:lnTo>
                <a:lnTo>
                  <a:pt x="4250" y="3112"/>
                </a:lnTo>
                <a:lnTo>
                  <a:pt x="4256" y="3136"/>
                </a:lnTo>
                <a:lnTo>
                  <a:pt x="4260" y="3160"/>
                </a:lnTo>
                <a:lnTo>
                  <a:pt x="4264" y="3183"/>
                </a:lnTo>
                <a:lnTo>
                  <a:pt x="4267" y="3207"/>
                </a:lnTo>
                <a:lnTo>
                  <a:pt x="4270" y="3229"/>
                </a:lnTo>
                <a:lnTo>
                  <a:pt x="4272" y="3253"/>
                </a:lnTo>
                <a:lnTo>
                  <a:pt x="4273" y="3277"/>
                </a:lnTo>
                <a:lnTo>
                  <a:pt x="4273" y="3299"/>
                </a:lnTo>
                <a:lnTo>
                  <a:pt x="4273" y="3322"/>
                </a:lnTo>
                <a:lnTo>
                  <a:pt x="4272" y="3344"/>
                </a:lnTo>
                <a:lnTo>
                  <a:pt x="4268" y="3372"/>
                </a:lnTo>
                <a:lnTo>
                  <a:pt x="4264" y="3399"/>
                </a:lnTo>
                <a:lnTo>
                  <a:pt x="4258" y="3427"/>
                </a:lnTo>
                <a:lnTo>
                  <a:pt x="4249" y="3453"/>
                </a:lnTo>
                <a:lnTo>
                  <a:pt x="4240" y="3480"/>
                </a:lnTo>
                <a:lnTo>
                  <a:pt x="4228" y="3507"/>
                </a:lnTo>
                <a:lnTo>
                  <a:pt x="4215" y="3534"/>
                </a:lnTo>
                <a:lnTo>
                  <a:pt x="4201" y="3560"/>
                </a:lnTo>
                <a:lnTo>
                  <a:pt x="4186" y="3585"/>
                </a:lnTo>
                <a:lnTo>
                  <a:pt x="4169" y="3611"/>
                </a:lnTo>
                <a:lnTo>
                  <a:pt x="4152" y="3636"/>
                </a:lnTo>
                <a:lnTo>
                  <a:pt x="4132" y="3660"/>
                </a:lnTo>
                <a:lnTo>
                  <a:pt x="4113" y="3685"/>
                </a:lnTo>
                <a:lnTo>
                  <a:pt x="4092" y="3709"/>
                </a:lnTo>
                <a:lnTo>
                  <a:pt x="4070" y="3732"/>
                </a:lnTo>
                <a:lnTo>
                  <a:pt x="4048" y="3755"/>
                </a:lnTo>
                <a:lnTo>
                  <a:pt x="4025" y="3777"/>
                </a:lnTo>
                <a:lnTo>
                  <a:pt x="4002" y="3800"/>
                </a:lnTo>
                <a:lnTo>
                  <a:pt x="3977" y="3821"/>
                </a:lnTo>
                <a:lnTo>
                  <a:pt x="3953" y="3841"/>
                </a:lnTo>
                <a:lnTo>
                  <a:pt x="3928" y="3862"/>
                </a:lnTo>
                <a:lnTo>
                  <a:pt x="3903" y="3881"/>
                </a:lnTo>
                <a:lnTo>
                  <a:pt x="3877" y="3899"/>
                </a:lnTo>
                <a:lnTo>
                  <a:pt x="3852" y="3918"/>
                </a:lnTo>
                <a:lnTo>
                  <a:pt x="3801" y="3951"/>
                </a:lnTo>
                <a:lnTo>
                  <a:pt x="3751" y="3981"/>
                </a:lnTo>
                <a:lnTo>
                  <a:pt x="3700" y="4009"/>
                </a:lnTo>
                <a:lnTo>
                  <a:pt x="3653" y="4031"/>
                </a:lnTo>
                <a:lnTo>
                  <a:pt x="3619" y="4047"/>
                </a:lnTo>
                <a:lnTo>
                  <a:pt x="3587" y="4063"/>
                </a:lnTo>
                <a:lnTo>
                  <a:pt x="3557" y="4079"/>
                </a:lnTo>
                <a:lnTo>
                  <a:pt x="3528" y="4097"/>
                </a:lnTo>
                <a:lnTo>
                  <a:pt x="3501" y="4114"/>
                </a:lnTo>
                <a:lnTo>
                  <a:pt x="3475" y="4131"/>
                </a:lnTo>
                <a:lnTo>
                  <a:pt x="3451" y="4148"/>
                </a:lnTo>
                <a:lnTo>
                  <a:pt x="3428" y="4165"/>
                </a:lnTo>
                <a:lnTo>
                  <a:pt x="3407" y="4183"/>
                </a:lnTo>
                <a:lnTo>
                  <a:pt x="3388" y="4202"/>
                </a:lnTo>
                <a:lnTo>
                  <a:pt x="3369" y="4220"/>
                </a:lnTo>
                <a:lnTo>
                  <a:pt x="3351" y="4238"/>
                </a:lnTo>
                <a:lnTo>
                  <a:pt x="3335" y="4257"/>
                </a:lnTo>
                <a:lnTo>
                  <a:pt x="3320" y="4277"/>
                </a:lnTo>
                <a:lnTo>
                  <a:pt x="3307" y="4296"/>
                </a:lnTo>
                <a:lnTo>
                  <a:pt x="3294" y="4315"/>
                </a:lnTo>
                <a:lnTo>
                  <a:pt x="3283" y="4336"/>
                </a:lnTo>
                <a:lnTo>
                  <a:pt x="3271" y="4356"/>
                </a:lnTo>
                <a:lnTo>
                  <a:pt x="3261" y="4376"/>
                </a:lnTo>
                <a:lnTo>
                  <a:pt x="3252" y="4398"/>
                </a:lnTo>
                <a:lnTo>
                  <a:pt x="3244" y="4418"/>
                </a:lnTo>
                <a:lnTo>
                  <a:pt x="3236" y="4439"/>
                </a:lnTo>
                <a:lnTo>
                  <a:pt x="3229" y="4461"/>
                </a:lnTo>
                <a:lnTo>
                  <a:pt x="3224" y="4483"/>
                </a:lnTo>
                <a:lnTo>
                  <a:pt x="3213" y="4528"/>
                </a:lnTo>
                <a:lnTo>
                  <a:pt x="3204" y="4575"/>
                </a:lnTo>
                <a:lnTo>
                  <a:pt x="3197" y="4622"/>
                </a:lnTo>
                <a:lnTo>
                  <a:pt x="3191" y="4670"/>
                </a:lnTo>
                <a:lnTo>
                  <a:pt x="3186" y="4720"/>
                </a:lnTo>
                <a:lnTo>
                  <a:pt x="3182" y="4772"/>
                </a:lnTo>
                <a:lnTo>
                  <a:pt x="3172" y="4878"/>
                </a:lnTo>
                <a:lnTo>
                  <a:pt x="3167" y="4934"/>
                </a:lnTo>
                <a:lnTo>
                  <a:pt x="3160" y="4989"/>
                </a:lnTo>
                <a:lnTo>
                  <a:pt x="3152" y="5048"/>
                </a:lnTo>
                <a:lnTo>
                  <a:pt x="3141" y="5107"/>
                </a:lnTo>
                <a:lnTo>
                  <a:pt x="3128" y="5168"/>
                </a:lnTo>
                <a:lnTo>
                  <a:pt x="3121" y="5199"/>
                </a:lnTo>
                <a:lnTo>
                  <a:pt x="3113" y="5230"/>
                </a:lnTo>
                <a:lnTo>
                  <a:pt x="3104" y="5263"/>
                </a:lnTo>
                <a:lnTo>
                  <a:pt x="3094" y="5295"/>
                </a:lnTo>
                <a:lnTo>
                  <a:pt x="3083" y="5328"/>
                </a:lnTo>
                <a:lnTo>
                  <a:pt x="3071" y="5361"/>
                </a:lnTo>
                <a:lnTo>
                  <a:pt x="3060" y="5394"/>
                </a:lnTo>
                <a:lnTo>
                  <a:pt x="3046" y="5428"/>
                </a:lnTo>
                <a:lnTo>
                  <a:pt x="3031" y="5462"/>
                </a:lnTo>
                <a:lnTo>
                  <a:pt x="3015" y="5496"/>
                </a:lnTo>
                <a:lnTo>
                  <a:pt x="2997" y="5532"/>
                </a:lnTo>
                <a:lnTo>
                  <a:pt x="2979" y="5567"/>
                </a:lnTo>
                <a:lnTo>
                  <a:pt x="2960" y="5603"/>
                </a:lnTo>
                <a:lnTo>
                  <a:pt x="2938" y="5639"/>
                </a:lnTo>
                <a:lnTo>
                  <a:pt x="2912" y="5684"/>
                </a:lnTo>
                <a:lnTo>
                  <a:pt x="2884" y="5727"/>
                </a:lnTo>
                <a:lnTo>
                  <a:pt x="2855" y="5767"/>
                </a:lnTo>
                <a:lnTo>
                  <a:pt x="2826" y="5806"/>
                </a:lnTo>
                <a:lnTo>
                  <a:pt x="2796" y="5843"/>
                </a:lnTo>
                <a:lnTo>
                  <a:pt x="2765" y="5880"/>
                </a:lnTo>
                <a:lnTo>
                  <a:pt x="2734" y="5914"/>
                </a:lnTo>
                <a:lnTo>
                  <a:pt x="2703" y="5946"/>
                </a:lnTo>
                <a:lnTo>
                  <a:pt x="2671" y="5977"/>
                </a:lnTo>
                <a:lnTo>
                  <a:pt x="2637" y="6006"/>
                </a:lnTo>
                <a:lnTo>
                  <a:pt x="2604" y="6034"/>
                </a:lnTo>
                <a:lnTo>
                  <a:pt x="2571" y="6060"/>
                </a:lnTo>
                <a:lnTo>
                  <a:pt x="2537" y="6085"/>
                </a:lnTo>
                <a:lnTo>
                  <a:pt x="2502" y="6108"/>
                </a:lnTo>
                <a:lnTo>
                  <a:pt x="2467" y="6130"/>
                </a:lnTo>
                <a:lnTo>
                  <a:pt x="2432" y="6150"/>
                </a:lnTo>
                <a:lnTo>
                  <a:pt x="2396" y="6168"/>
                </a:lnTo>
                <a:lnTo>
                  <a:pt x="2360" y="6185"/>
                </a:lnTo>
                <a:lnTo>
                  <a:pt x="2323" y="6201"/>
                </a:lnTo>
                <a:lnTo>
                  <a:pt x="2286" y="6215"/>
                </a:lnTo>
                <a:lnTo>
                  <a:pt x="2249" y="6228"/>
                </a:lnTo>
                <a:lnTo>
                  <a:pt x="2212" y="6240"/>
                </a:lnTo>
                <a:lnTo>
                  <a:pt x="2173" y="6251"/>
                </a:lnTo>
                <a:lnTo>
                  <a:pt x="2136" y="6259"/>
                </a:lnTo>
                <a:lnTo>
                  <a:pt x="2097" y="6267"/>
                </a:lnTo>
                <a:lnTo>
                  <a:pt x="2059" y="6273"/>
                </a:lnTo>
                <a:lnTo>
                  <a:pt x="2020" y="6277"/>
                </a:lnTo>
                <a:lnTo>
                  <a:pt x="1981" y="6282"/>
                </a:lnTo>
                <a:lnTo>
                  <a:pt x="1943" y="6284"/>
                </a:lnTo>
                <a:lnTo>
                  <a:pt x="1903" y="6285"/>
                </a:lnTo>
                <a:lnTo>
                  <a:pt x="1865" y="6285"/>
                </a:lnTo>
                <a:lnTo>
                  <a:pt x="1825" y="6284"/>
                </a:lnTo>
                <a:lnTo>
                  <a:pt x="1785" y="6282"/>
                </a:lnTo>
                <a:lnTo>
                  <a:pt x="1746" y="6277"/>
                </a:lnTo>
                <a:lnTo>
                  <a:pt x="1706" y="6273"/>
                </a:lnTo>
                <a:lnTo>
                  <a:pt x="1667" y="6268"/>
                </a:lnTo>
                <a:lnTo>
                  <a:pt x="1628" y="6260"/>
                </a:lnTo>
                <a:lnTo>
                  <a:pt x="1588" y="6253"/>
                </a:lnTo>
                <a:lnTo>
                  <a:pt x="1549" y="6243"/>
                </a:lnTo>
                <a:lnTo>
                  <a:pt x="1509" y="6234"/>
                </a:lnTo>
                <a:lnTo>
                  <a:pt x="1470" y="6222"/>
                </a:lnTo>
                <a:lnTo>
                  <a:pt x="1431" y="6210"/>
                </a:lnTo>
                <a:lnTo>
                  <a:pt x="1392" y="6197"/>
                </a:lnTo>
                <a:lnTo>
                  <a:pt x="1352" y="6183"/>
                </a:lnTo>
                <a:lnTo>
                  <a:pt x="1314" y="6167"/>
                </a:lnTo>
                <a:lnTo>
                  <a:pt x="1275" y="6152"/>
                </a:lnTo>
                <a:lnTo>
                  <a:pt x="1237" y="6135"/>
                </a:lnTo>
                <a:lnTo>
                  <a:pt x="1199" y="6117"/>
                </a:lnTo>
                <a:lnTo>
                  <a:pt x="1161" y="6099"/>
                </a:lnTo>
                <a:lnTo>
                  <a:pt x="1123" y="6078"/>
                </a:lnTo>
                <a:lnTo>
                  <a:pt x="1086" y="6058"/>
                </a:lnTo>
                <a:lnTo>
                  <a:pt x="1049" y="6037"/>
                </a:lnTo>
                <a:lnTo>
                  <a:pt x="1012" y="6015"/>
                </a:lnTo>
                <a:lnTo>
                  <a:pt x="975" y="5992"/>
                </a:lnTo>
                <a:lnTo>
                  <a:pt x="939" y="5969"/>
                </a:lnTo>
                <a:lnTo>
                  <a:pt x="903" y="5944"/>
                </a:lnTo>
                <a:lnTo>
                  <a:pt x="868" y="5920"/>
                </a:lnTo>
                <a:lnTo>
                  <a:pt x="834" y="5894"/>
                </a:lnTo>
                <a:lnTo>
                  <a:pt x="798" y="5867"/>
                </a:lnTo>
                <a:lnTo>
                  <a:pt x="765" y="5839"/>
                </a:lnTo>
                <a:lnTo>
                  <a:pt x="731" y="5812"/>
                </a:lnTo>
                <a:lnTo>
                  <a:pt x="698" y="5783"/>
                </a:lnTo>
                <a:lnTo>
                  <a:pt x="665" y="5754"/>
                </a:lnTo>
                <a:lnTo>
                  <a:pt x="633" y="5724"/>
                </a:lnTo>
                <a:lnTo>
                  <a:pt x="602" y="5694"/>
                </a:lnTo>
                <a:lnTo>
                  <a:pt x="571" y="5663"/>
                </a:lnTo>
                <a:lnTo>
                  <a:pt x="541" y="5632"/>
                </a:lnTo>
                <a:lnTo>
                  <a:pt x="511" y="5600"/>
                </a:lnTo>
                <a:lnTo>
                  <a:pt x="482" y="5568"/>
                </a:lnTo>
                <a:lnTo>
                  <a:pt x="453" y="5535"/>
                </a:lnTo>
                <a:lnTo>
                  <a:pt x="425" y="5502"/>
                </a:lnTo>
                <a:lnTo>
                  <a:pt x="399" y="5467"/>
                </a:lnTo>
                <a:lnTo>
                  <a:pt x="373" y="5433"/>
                </a:lnTo>
                <a:lnTo>
                  <a:pt x="347" y="5399"/>
                </a:lnTo>
                <a:lnTo>
                  <a:pt x="323" y="5363"/>
                </a:lnTo>
                <a:lnTo>
                  <a:pt x="298" y="5328"/>
                </a:lnTo>
                <a:lnTo>
                  <a:pt x="274" y="5293"/>
                </a:lnTo>
                <a:lnTo>
                  <a:pt x="252" y="5256"/>
                </a:lnTo>
                <a:lnTo>
                  <a:pt x="230" y="5220"/>
                </a:lnTo>
                <a:lnTo>
                  <a:pt x="210" y="5183"/>
                </a:lnTo>
                <a:lnTo>
                  <a:pt x="190" y="5146"/>
                </a:lnTo>
                <a:lnTo>
                  <a:pt x="170" y="5108"/>
                </a:lnTo>
                <a:lnTo>
                  <a:pt x="152" y="5071"/>
                </a:lnTo>
                <a:lnTo>
                  <a:pt x="135" y="5033"/>
                </a:lnTo>
                <a:lnTo>
                  <a:pt x="119" y="4995"/>
                </a:lnTo>
                <a:lnTo>
                  <a:pt x="103" y="4957"/>
                </a:lnTo>
                <a:lnTo>
                  <a:pt x="89" y="4919"/>
                </a:lnTo>
                <a:lnTo>
                  <a:pt x="75" y="4880"/>
                </a:lnTo>
                <a:lnTo>
                  <a:pt x="63" y="4841"/>
                </a:lnTo>
                <a:lnTo>
                  <a:pt x="51" y="4802"/>
                </a:lnTo>
                <a:lnTo>
                  <a:pt x="42" y="4763"/>
                </a:lnTo>
                <a:lnTo>
                  <a:pt x="32" y="4725"/>
                </a:lnTo>
                <a:lnTo>
                  <a:pt x="25" y="4685"/>
                </a:lnTo>
                <a:lnTo>
                  <a:pt x="17" y="4645"/>
                </a:lnTo>
                <a:lnTo>
                  <a:pt x="12" y="4607"/>
                </a:lnTo>
                <a:lnTo>
                  <a:pt x="6" y="4567"/>
                </a:lnTo>
                <a:lnTo>
                  <a:pt x="3" y="4528"/>
                </a:lnTo>
                <a:lnTo>
                  <a:pt x="1" y="4489"/>
                </a:lnTo>
                <a:lnTo>
                  <a:pt x="0" y="4450"/>
                </a:lnTo>
                <a:lnTo>
                  <a:pt x="0" y="4411"/>
                </a:lnTo>
                <a:lnTo>
                  <a:pt x="1" y="4372"/>
                </a:lnTo>
                <a:lnTo>
                  <a:pt x="4" y="4333"/>
                </a:lnTo>
                <a:lnTo>
                  <a:pt x="9" y="4294"/>
                </a:lnTo>
                <a:lnTo>
                  <a:pt x="14" y="4255"/>
                </a:lnTo>
                <a:lnTo>
                  <a:pt x="20" y="4218"/>
                </a:lnTo>
                <a:lnTo>
                  <a:pt x="28" y="4179"/>
                </a:lnTo>
                <a:lnTo>
                  <a:pt x="37" y="4140"/>
                </a:lnTo>
                <a:lnTo>
                  <a:pt x="48" y="4103"/>
                </a:lnTo>
                <a:lnTo>
                  <a:pt x="60" y="4065"/>
                </a:lnTo>
                <a:lnTo>
                  <a:pt x="74" y="4028"/>
                </a:lnTo>
                <a:lnTo>
                  <a:pt x="89" y="3990"/>
                </a:lnTo>
                <a:lnTo>
                  <a:pt x="106" y="3954"/>
                </a:lnTo>
                <a:lnTo>
                  <a:pt x="123" y="3918"/>
                </a:lnTo>
                <a:lnTo>
                  <a:pt x="144" y="3881"/>
                </a:lnTo>
                <a:lnTo>
                  <a:pt x="164" y="3846"/>
                </a:lnTo>
                <a:lnTo>
                  <a:pt x="186" y="3809"/>
                </a:lnTo>
                <a:lnTo>
                  <a:pt x="211" y="3775"/>
                </a:lnTo>
                <a:lnTo>
                  <a:pt x="237" y="3740"/>
                </a:lnTo>
                <a:lnTo>
                  <a:pt x="265" y="3705"/>
                </a:lnTo>
                <a:lnTo>
                  <a:pt x="294" y="3671"/>
                </a:lnTo>
                <a:lnTo>
                  <a:pt x="324" y="3638"/>
                </a:lnTo>
                <a:lnTo>
                  <a:pt x="356" y="3605"/>
                </a:lnTo>
                <a:lnTo>
                  <a:pt x="390" y="3572"/>
                </a:lnTo>
                <a:lnTo>
                  <a:pt x="427" y="3540"/>
                </a:lnTo>
                <a:lnTo>
                  <a:pt x="463" y="3509"/>
                </a:lnTo>
                <a:lnTo>
                  <a:pt x="503" y="3478"/>
                </a:lnTo>
                <a:lnTo>
                  <a:pt x="543" y="3448"/>
                </a:lnTo>
                <a:lnTo>
                  <a:pt x="586" y="3418"/>
                </a:lnTo>
                <a:lnTo>
                  <a:pt x="622" y="3395"/>
                </a:lnTo>
                <a:lnTo>
                  <a:pt x="656" y="3373"/>
                </a:lnTo>
                <a:lnTo>
                  <a:pt x="690" y="3353"/>
                </a:lnTo>
                <a:lnTo>
                  <a:pt x="724" y="3333"/>
                </a:lnTo>
                <a:lnTo>
                  <a:pt x="758" y="3315"/>
                </a:lnTo>
                <a:lnTo>
                  <a:pt x="791" y="3299"/>
                </a:lnTo>
                <a:lnTo>
                  <a:pt x="823" y="3283"/>
                </a:lnTo>
                <a:lnTo>
                  <a:pt x="855" y="3268"/>
                </a:lnTo>
                <a:lnTo>
                  <a:pt x="887" y="3254"/>
                </a:lnTo>
                <a:lnTo>
                  <a:pt x="919" y="3241"/>
                </a:lnTo>
                <a:lnTo>
                  <a:pt x="951" y="3229"/>
                </a:lnTo>
                <a:lnTo>
                  <a:pt x="982" y="3219"/>
                </a:lnTo>
                <a:lnTo>
                  <a:pt x="1042" y="3198"/>
                </a:lnTo>
                <a:lnTo>
                  <a:pt x="1101" y="3181"/>
                </a:lnTo>
                <a:lnTo>
                  <a:pt x="1158" y="3166"/>
                </a:lnTo>
                <a:lnTo>
                  <a:pt x="1215" y="3153"/>
                </a:lnTo>
                <a:lnTo>
                  <a:pt x="1270" y="3143"/>
                </a:lnTo>
                <a:lnTo>
                  <a:pt x="1323" y="3132"/>
                </a:lnTo>
                <a:lnTo>
                  <a:pt x="1426" y="3114"/>
                </a:lnTo>
                <a:lnTo>
                  <a:pt x="1476" y="3105"/>
                </a:lnTo>
                <a:lnTo>
                  <a:pt x="1524" y="3097"/>
                </a:lnTo>
                <a:lnTo>
                  <a:pt x="1571" y="3086"/>
                </a:lnTo>
                <a:lnTo>
                  <a:pt x="1616" y="3075"/>
                </a:lnTo>
                <a:lnTo>
                  <a:pt x="1660" y="3063"/>
                </a:lnTo>
                <a:lnTo>
                  <a:pt x="1703" y="3048"/>
                </a:lnTo>
                <a:lnTo>
                  <a:pt x="1724" y="3041"/>
                </a:lnTo>
                <a:lnTo>
                  <a:pt x="1745" y="3031"/>
                </a:lnTo>
                <a:lnTo>
                  <a:pt x="1765" y="3023"/>
                </a:lnTo>
                <a:lnTo>
                  <a:pt x="1785" y="3012"/>
                </a:lnTo>
                <a:lnTo>
                  <a:pt x="1805" y="3001"/>
                </a:lnTo>
                <a:lnTo>
                  <a:pt x="1824" y="2989"/>
                </a:lnTo>
                <a:lnTo>
                  <a:pt x="1843" y="2978"/>
                </a:lnTo>
                <a:lnTo>
                  <a:pt x="1861" y="2964"/>
                </a:lnTo>
                <a:lnTo>
                  <a:pt x="1881" y="2950"/>
                </a:lnTo>
                <a:lnTo>
                  <a:pt x="1898" y="2934"/>
                </a:lnTo>
                <a:lnTo>
                  <a:pt x="1916" y="2918"/>
                </a:lnTo>
                <a:lnTo>
                  <a:pt x="1933" y="2899"/>
                </a:lnTo>
                <a:lnTo>
                  <a:pt x="1950" y="2881"/>
                </a:lnTo>
                <a:lnTo>
                  <a:pt x="1968" y="2861"/>
                </a:lnTo>
                <a:lnTo>
                  <a:pt x="1985" y="2839"/>
                </a:lnTo>
                <a:lnTo>
                  <a:pt x="2001" y="2817"/>
                </a:lnTo>
                <a:lnTo>
                  <a:pt x="2017" y="2793"/>
                </a:lnTo>
                <a:lnTo>
                  <a:pt x="2032" y="2769"/>
                </a:lnTo>
                <a:lnTo>
                  <a:pt x="2048" y="2742"/>
                </a:lnTo>
                <a:lnTo>
                  <a:pt x="2063" y="2713"/>
                </a:lnTo>
                <a:lnTo>
                  <a:pt x="2078" y="2683"/>
                </a:lnTo>
                <a:lnTo>
                  <a:pt x="2092" y="2652"/>
                </a:lnTo>
                <a:lnTo>
                  <a:pt x="2107" y="2619"/>
                </a:lnTo>
                <a:lnTo>
                  <a:pt x="2121" y="2584"/>
                </a:lnTo>
                <a:lnTo>
                  <a:pt x="2145" y="2522"/>
                </a:lnTo>
                <a:lnTo>
                  <a:pt x="2172" y="2461"/>
                </a:lnTo>
                <a:lnTo>
                  <a:pt x="2187" y="2430"/>
                </a:lnTo>
                <a:lnTo>
                  <a:pt x="2202" y="2400"/>
                </a:lnTo>
                <a:lnTo>
                  <a:pt x="2218" y="2369"/>
                </a:lnTo>
                <a:lnTo>
                  <a:pt x="2235" y="2339"/>
                </a:lnTo>
                <a:lnTo>
                  <a:pt x="2253" y="2310"/>
                </a:lnTo>
                <a:lnTo>
                  <a:pt x="2270" y="2280"/>
                </a:lnTo>
                <a:lnTo>
                  <a:pt x="2289" y="2252"/>
                </a:lnTo>
                <a:lnTo>
                  <a:pt x="2308" y="2224"/>
                </a:lnTo>
                <a:lnTo>
                  <a:pt x="2329" y="2196"/>
                </a:lnTo>
                <a:lnTo>
                  <a:pt x="2349" y="2170"/>
                </a:lnTo>
                <a:lnTo>
                  <a:pt x="2371" y="2144"/>
                </a:lnTo>
                <a:lnTo>
                  <a:pt x="2393" y="2119"/>
                </a:lnTo>
                <a:lnTo>
                  <a:pt x="2417" y="2096"/>
                </a:lnTo>
                <a:lnTo>
                  <a:pt x="2440" y="2073"/>
                </a:lnTo>
                <a:lnTo>
                  <a:pt x="2465" y="2052"/>
                </a:lnTo>
                <a:lnTo>
                  <a:pt x="2491" y="2031"/>
                </a:lnTo>
                <a:lnTo>
                  <a:pt x="2516" y="2012"/>
                </a:lnTo>
                <a:lnTo>
                  <a:pt x="2544" y="1994"/>
                </a:lnTo>
                <a:lnTo>
                  <a:pt x="2572" y="1978"/>
                </a:lnTo>
                <a:lnTo>
                  <a:pt x="2601" y="1963"/>
                </a:lnTo>
                <a:lnTo>
                  <a:pt x="2630" y="1950"/>
                </a:lnTo>
                <a:lnTo>
                  <a:pt x="2661" y="1938"/>
                </a:lnTo>
                <a:lnTo>
                  <a:pt x="2692" y="1928"/>
                </a:lnTo>
                <a:lnTo>
                  <a:pt x="2724" y="1921"/>
                </a:lnTo>
                <a:lnTo>
                  <a:pt x="2758" y="1914"/>
                </a:lnTo>
                <a:lnTo>
                  <a:pt x="2792" y="1910"/>
                </a:lnTo>
                <a:lnTo>
                  <a:pt x="2827" y="1908"/>
                </a:lnTo>
                <a:lnTo>
                  <a:pt x="2863" y="1908"/>
                </a:lnTo>
                <a:lnTo>
                  <a:pt x="2895" y="1909"/>
                </a:lnTo>
                <a:lnTo>
                  <a:pt x="2927" y="1912"/>
                </a:lnTo>
                <a:lnTo>
                  <a:pt x="2958" y="1917"/>
                </a:lnTo>
                <a:lnTo>
                  <a:pt x="2990" y="1922"/>
                </a:lnTo>
                <a:lnTo>
                  <a:pt x="3023" y="1928"/>
                </a:lnTo>
                <a:lnTo>
                  <a:pt x="3055" y="1936"/>
                </a:lnTo>
                <a:lnTo>
                  <a:pt x="3087" y="1944"/>
                </a:lnTo>
                <a:lnTo>
                  <a:pt x="3121" y="1954"/>
                </a:lnTo>
                <a:lnTo>
                  <a:pt x="3154" y="1965"/>
                </a:lnTo>
                <a:lnTo>
                  <a:pt x="3186" y="1977"/>
                </a:lnTo>
                <a:lnTo>
                  <a:pt x="3219" y="1991"/>
                </a:lnTo>
                <a:lnTo>
                  <a:pt x="3252" y="2005"/>
                </a:lnTo>
                <a:lnTo>
                  <a:pt x="3286" y="2020"/>
                </a:lnTo>
                <a:lnTo>
                  <a:pt x="3318" y="2036"/>
                </a:lnTo>
                <a:lnTo>
                  <a:pt x="3351" y="2052"/>
                </a:lnTo>
                <a:lnTo>
                  <a:pt x="3383" y="2070"/>
                </a:lnTo>
                <a:lnTo>
                  <a:pt x="2672" y="2952"/>
                </a:lnTo>
                <a:lnTo>
                  <a:pt x="2733" y="3017"/>
                </a:lnTo>
                <a:lnTo>
                  <a:pt x="3564" y="2186"/>
                </a:lnTo>
                <a:lnTo>
                  <a:pt x="4840" y="898"/>
                </a:lnTo>
                <a:lnTo>
                  <a:pt x="4772" y="835"/>
                </a:lnTo>
                <a:lnTo>
                  <a:pt x="5440" y="39"/>
                </a:lnTo>
                <a:lnTo>
                  <a:pt x="5635" y="0"/>
                </a:lnTo>
                <a:close/>
                <a:moveTo>
                  <a:pt x="1053" y="4189"/>
                </a:moveTo>
                <a:lnTo>
                  <a:pt x="865" y="4388"/>
                </a:lnTo>
                <a:lnTo>
                  <a:pt x="1960" y="5423"/>
                </a:lnTo>
                <a:lnTo>
                  <a:pt x="2150" y="5223"/>
                </a:lnTo>
                <a:lnTo>
                  <a:pt x="1053" y="4189"/>
                </a:lnTo>
                <a:close/>
                <a:moveTo>
                  <a:pt x="2640" y="3546"/>
                </a:moveTo>
                <a:lnTo>
                  <a:pt x="2640" y="3546"/>
                </a:lnTo>
                <a:lnTo>
                  <a:pt x="2616" y="3525"/>
                </a:lnTo>
                <a:lnTo>
                  <a:pt x="2592" y="3506"/>
                </a:lnTo>
                <a:lnTo>
                  <a:pt x="2568" y="3488"/>
                </a:lnTo>
                <a:lnTo>
                  <a:pt x="2542" y="3472"/>
                </a:lnTo>
                <a:lnTo>
                  <a:pt x="2516" y="3456"/>
                </a:lnTo>
                <a:lnTo>
                  <a:pt x="2491" y="3443"/>
                </a:lnTo>
                <a:lnTo>
                  <a:pt x="2463" y="3430"/>
                </a:lnTo>
                <a:lnTo>
                  <a:pt x="2436" y="3419"/>
                </a:lnTo>
                <a:lnTo>
                  <a:pt x="2408" y="3410"/>
                </a:lnTo>
                <a:lnTo>
                  <a:pt x="2380" y="3401"/>
                </a:lnTo>
                <a:lnTo>
                  <a:pt x="2351" y="3395"/>
                </a:lnTo>
                <a:lnTo>
                  <a:pt x="2322" y="3389"/>
                </a:lnTo>
                <a:lnTo>
                  <a:pt x="2294" y="3385"/>
                </a:lnTo>
                <a:lnTo>
                  <a:pt x="2265" y="3383"/>
                </a:lnTo>
                <a:lnTo>
                  <a:pt x="2235" y="3382"/>
                </a:lnTo>
                <a:lnTo>
                  <a:pt x="2207" y="3382"/>
                </a:lnTo>
                <a:lnTo>
                  <a:pt x="2178" y="3383"/>
                </a:lnTo>
                <a:lnTo>
                  <a:pt x="2149" y="3386"/>
                </a:lnTo>
                <a:lnTo>
                  <a:pt x="2121" y="3390"/>
                </a:lnTo>
                <a:lnTo>
                  <a:pt x="2092" y="3396"/>
                </a:lnTo>
                <a:lnTo>
                  <a:pt x="2064" y="3403"/>
                </a:lnTo>
                <a:lnTo>
                  <a:pt x="2036" y="3412"/>
                </a:lnTo>
                <a:lnTo>
                  <a:pt x="2008" y="3421"/>
                </a:lnTo>
                <a:lnTo>
                  <a:pt x="1981" y="3432"/>
                </a:lnTo>
                <a:lnTo>
                  <a:pt x="1955" y="3445"/>
                </a:lnTo>
                <a:lnTo>
                  <a:pt x="1928" y="3459"/>
                </a:lnTo>
                <a:lnTo>
                  <a:pt x="1902" y="3474"/>
                </a:lnTo>
                <a:lnTo>
                  <a:pt x="1878" y="3491"/>
                </a:lnTo>
                <a:lnTo>
                  <a:pt x="1853" y="3508"/>
                </a:lnTo>
                <a:lnTo>
                  <a:pt x="1829" y="3527"/>
                </a:lnTo>
                <a:lnTo>
                  <a:pt x="1807" y="3549"/>
                </a:lnTo>
                <a:lnTo>
                  <a:pt x="1785" y="3570"/>
                </a:lnTo>
                <a:lnTo>
                  <a:pt x="1764" y="3594"/>
                </a:lnTo>
                <a:lnTo>
                  <a:pt x="1745" y="3617"/>
                </a:lnTo>
                <a:lnTo>
                  <a:pt x="1726" y="3642"/>
                </a:lnTo>
                <a:lnTo>
                  <a:pt x="1710" y="3668"/>
                </a:lnTo>
                <a:lnTo>
                  <a:pt x="1695" y="3694"/>
                </a:lnTo>
                <a:lnTo>
                  <a:pt x="1681" y="3720"/>
                </a:lnTo>
                <a:lnTo>
                  <a:pt x="1669" y="3747"/>
                </a:lnTo>
                <a:lnTo>
                  <a:pt x="1658" y="3774"/>
                </a:lnTo>
                <a:lnTo>
                  <a:pt x="1648" y="3802"/>
                </a:lnTo>
                <a:lnTo>
                  <a:pt x="1641" y="3831"/>
                </a:lnTo>
                <a:lnTo>
                  <a:pt x="1633" y="3859"/>
                </a:lnTo>
                <a:lnTo>
                  <a:pt x="1628" y="3888"/>
                </a:lnTo>
                <a:lnTo>
                  <a:pt x="1624" y="3916"/>
                </a:lnTo>
                <a:lnTo>
                  <a:pt x="1621" y="3945"/>
                </a:lnTo>
                <a:lnTo>
                  <a:pt x="1620" y="3974"/>
                </a:lnTo>
                <a:lnTo>
                  <a:pt x="1620" y="4003"/>
                </a:lnTo>
                <a:lnTo>
                  <a:pt x="1621" y="4032"/>
                </a:lnTo>
                <a:lnTo>
                  <a:pt x="1625" y="4061"/>
                </a:lnTo>
                <a:lnTo>
                  <a:pt x="1629" y="4089"/>
                </a:lnTo>
                <a:lnTo>
                  <a:pt x="1634" y="4118"/>
                </a:lnTo>
                <a:lnTo>
                  <a:pt x="1642" y="4146"/>
                </a:lnTo>
                <a:lnTo>
                  <a:pt x="1650" y="4175"/>
                </a:lnTo>
                <a:lnTo>
                  <a:pt x="1660" y="4202"/>
                </a:lnTo>
                <a:lnTo>
                  <a:pt x="1671" y="4229"/>
                </a:lnTo>
                <a:lnTo>
                  <a:pt x="1684" y="4256"/>
                </a:lnTo>
                <a:lnTo>
                  <a:pt x="1698" y="4282"/>
                </a:lnTo>
                <a:lnTo>
                  <a:pt x="1713" y="4308"/>
                </a:lnTo>
                <a:lnTo>
                  <a:pt x="1730" y="4332"/>
                </a:lnTo>
                <a:lnTo>
                  <a:pt x="1748" y="4357"/>
                </a:lnTo>
                <a:lnTo>
                  <a:pt x="1767" y="4381"/>
                </a:lnTo>
                <a:lnTo>
                  <a:pt x="1788" y="4403"/>
                </a:lnTo>
                <a:lnTo>
                  <a:pt x="1810" y="4424"/>
                </a:lnTo>
                <a:lnTo>
                  <a:pt x="1833" y="4446"/>
                </a:lnTo>
                <a:lnTo>
                  <a:pt x="1856" y="4465"/>
                </a:lnTo>
                <a:lnTo>
                  <a:pt x="1881" y="4483"/>
                </a:lnTo>
                <a:lnTo>
                  <a:pt x="1906" y="4499"/>
                </a:lnTo>
                <a:lnTo>
                  <a:pt x="1932" y="4514"/>
                </a:lnTo>
                <a:lnTo>
                  <a:pt x="1959" y="4528"/>
                </a:lnTo>
                <a:lnTo>
                  <a:pt x="1986" y="4541"/>
                </a:lnTo>
                <a:lnTo>
                  <a:pt x="2014" y="4552"/>
                </a:lnTo>
                <a:lnTo>
                  <a:pt x="2042" y="4562"/>
                </a:lnTo>
                <a:lnTo>
                  <a:pt x="2069" y="4570"/>
                </a:lnTo>
                <a:lnTo>
                  <a:pt x="2097" y="4577"/>
                </a:lnTo>
                <a:lnTo>
                  <a:pt x="2126" y="4582"/>
                </a:lnTo>
                <a:lnTo>
                  <a:pt x="2155" y="4586"/>
                </a:lnTo>
                <a:lnTo>
                  <a:pt x="2184" y="4588"/>
                </a:lnTo>
                <a:lnTo>
                  <a:pt x="2213" y="4590"/>
                </a:lnTo>
                <a:lnTo>
                  <a:pt x="2242" y="4590"/>
                </a:lnTo>
                <a:lnTo>
                  <a:pt x="2271" y="4588"/>
                </a:lnTo>
                <a:lnTo>
                  <a:pt x="2300" y="4585"/>
                </a:lnTo>
                <a:lnTo>
                  <a:pt x="2329" y="4581"/>
                </a:lnTo>
                <a:lnTo>
                  <a:pt x="2357" y="4576"/>
                </a:lnTo>
                <a:lnTo>
                  <a:pt x="2386" y="4568"/>
                </a:lnTo>
                <a:lnTo>
                  <a:pt x="2413" y="4560"/>
                </a:lnTo>
                <a:lnTo>
                  <a:pt x="2441" y="4550"/>
                </a:lnTo>
                <a:lnTo>
                  <a:pt x="2468" y="4539"/>
                </a:lnTo>
                <a:lnTo>
                  <a:pt x="2495" y="4526"/>
                </a:lnTo>
                <a:lnTo>
                  <a:pt x="2521" y="4512"/>
                </a:lnTo>
                <a:lnTo>
                  <a:pt x="2546" y="4497"/>
                </a:lnTo>
                <a:lnTo>
                  <a:pt x="2571" y="4480"/>
                </a:lnTo>
                <a:lnTo>
                  <a:pt x="2596" y="4463"/>
                </a:lnTo>
                <a:lnTo>
                  <a:pt x="2619" y="4444"/>
                </a:lnTo>
                <a:lnTo>
                  <a:pt x="2642" y="4422"/>
                </a:lnTo>
                <a:lnTo>
                  <a:pt x="2664" y="4401"/>
                </a:lnTo>
                <a:lnTo>
                  <a:pt x="2685" y="4377"/>
                </a:lnTo>
                <a:lnTo>
                  <a:pt x="2704" y="4354"/>
                </a:lnTo>
                <a:lnTo>
                  <a:pt x="2722" y="4329"/>
                </a:lnTo>
                <a:lnTo>
                  <a:pt x="2738" y="4303"/>
                </a:lnTo>
                <a:lnTo>
                  <a:pt x="2754" y="4278"/>
                </a:lnTo>
                <a:lnTo>
                  <a:pt x="2767" y="4251"/>
                </a:lnTo>
                <a:lnTo>
                  <a:pt x="2780" y="4224"/>
                </a:lnTo>
                <a:lnTo>
                  <a:pt x="2791" y="4197"/>
                </a:lnTo>
                <a:lnTo>
                  <a:pt x="2800" y="4169"/>
                </a:lnTo>
                <a:lnTo>
                  <a:pt x="2809" y="4140"/>
                </a:lnTo>
                <a:lnTo>
                  <a:pt x="2815" y="4113"/>
                </a:lnTo>
                <a:lnTo>
                  <a:pt x="2821" y="4084"/>
                </a:lnTo>
                <a:lnTo>
                  <a:pt x="2825" y="4055"/>
                </a:lnTo>
                <a:lnTo>
                  <a:pt x="2827" y="4026"/>
                </a:lnTo>
                <a:lnTo>
                  <a:pt x="2829" y="3997"/>
                </a:lnTo>
                <a:lnTo>
                  <a:pt x="2828" y="3968"/>
                </a:lnTo>
                <a:lnTo>
                  <a:pt x="2827" y="3939"/>
                </a:lnTo>
                <a:lnTo>
                  <a:pt x="2824" y="3910"/>
                </a:lnTo>
                <a:lnTo>
                  <a:pt x="2820" y="3881"/>
                </a:lnTo>
                <a:lnTo>
                  <a:pt x="2814" y="3853"/>
                </a:lnTo>
                <a:lnTo>
                  <a:pt x="2807" y="3824"/>
                </a:lnTo>
                <a:lnTo>
                  <a:pt x="2799" y="3796"/>
                </a:lnTo>
                <a:lnTo>
                  <a:pt x="2788" y="3770"/>
                </a:lnTo>
                <a:lnTo>
                  <a:pt x="2778" y="3742"/>
                </a:lnTo>
                <a:lnTo>
                  <a:pt x="2765" y="3715"/>
                </a:lnTo>
                <a:lnTo>
                  <a:pt x="2751" y="3689"/>
                </a:lnTo>
                <a:lnTo>
                  <a:pt x="2736" y="3664"/>
                </a:lnTo>
                <a:lnTo>
                  <a:pt x="2720" y="3639"/>
                </a:lnTo>
                <a:lnTo>
                  <a:pt x="2702" y="3614"/>
                </a:lnTo>
                <a:lnTo>
                  <a:pt x="2682" y="3591"/>
                </a:lnTo>
                <a:lnTo>
                  <a:pt x="2661" y="3568"/>
                </a:lnTo>
                <a:lnTo>
                  <a:pt x="2640" y="3546"/>
                </a:lnTo>
                <a:close/>
                <a:moveTo>
                  <a:pt x="2621" y="3974"/>
                </a:moveTo>
                <a:lnTo>
                  <a:pt x="2621" y="3974"/>
                </a:lnTo>
                <a:lnTo>
                  <a:pt x="2620" y="3955"/>
                </a:lnTo>
                <a:lnTo>
                  <a:pt x="2618" y="3936"/>
                </a:lnTo>
                <a:lnTo>
                  <a:pt x="2615" y="3918"/>
                </a:lnTo>
                <a:lnTo>
                  <a:pt x="2612" y="3898"/>
                </a:lnTo>
                <a:lnTo>
                  <a:pt x="2607" y="3880"/>
                </a:lnTo>
                <a:lnTo>
                  <a:pt x="2601" y="3862"/>
                </a:lnTo>
                <a:lnTo>
                  <a:pt x="2594" y="3844"/>
                </a:lnTo>
                <a:lnTo>
                  <a:pt x="2588" y="3825"/>
                </a:lnTo>
                <a:lnTo>
                  <a:pt x="2579" y="3808"/>
                </a:lnTo>
                <a:lnTo>
                  <a:pt x="2570" y="3791"/>
                </a:lnTo>
                <a:lnTo>
                  <a:pt x="2560" y="3774"/>
                </a:lnTo>
                <a:lnTo>
                  <a:pt x="2549" y="3758"/>
                </a:lnTo>
                <a:lnTo>
                  <a:pt x="2538" y="3742"/>
                </a:lnTo>
                <a:lnTo>
                  <a:pt x="2525" y="3727"/>
                </a:lnTo>
                <a:lnTo>
                  <a:pt x="2511" y="3712"/>
                </a:lnTo>
                <a:lnTo>
                  <a:pt x="2497" y="3697"/>
                </a:lnTo>
                <a:lnTo>
                  <a:pt x="2482" y="3684"/>
                </a:lnTo>
                <a:lnTo>
                  <a:pt x="2466" y="3671"/>
                </a:lnTo>
                <a:lnTo>
                  <a:pt x="2450" y="3659"/>
                </a:lnTo>
                <a:lnTo>
                  <a:pt x="2433" y="3649"/>
                </a:lnTo>
                <a:lnTo>
                  <a:pt x="2417" y="3638"/>
                </a:lnTo>
                <a:lnTo>
                  <a:pt x="2398" y="3629"/>
                </a:lnTo>
                <a:lnTo>
                  <a:pt x="2381" y="3621"/>
                </a:lnTo>
                <a:lnTo>
                  <a:pt x="2363" y="3614"/>
                </a:lnTo>
                <a:lnTo>
                  <a:pt x="2345" y="3608"/>
                </a:lnTo>
                <a:lnTo>
                  <a:pt x="2327" y="3602"/>
                </a:lnTo>
                <a:lnTo>
                  <a:pt x="2307" y="3598"/>
                </a:lnTo>
                <a:lnTo>
                  <a:pt x="2289" y="3594"/>
                </a:lnTo>
                <a:lnTo>
                  <a:pt x="2270" y="3592"/>
                </a:lnTo>
                <a:lnTo>
                  <a:pt x="2252" y="3590"/>
                </a:lnTo>
                <a:lnTo>
                  <a:pt x="2232" y="3589"/>
                </a:lnTo>
                <a:lnTo>
                  <a:pt x="2213" y="3590"/>
                </a:lnTo>
                <a:lnTo>
                  <a:pt x="2194" y="3590"/>
                </a:lnTo>
                <a:lnTo>
                  <a:pt x="2175" y="3592"/>
                </a:lnTo>
                <a:lnTo>
                  <a:pt x="2156" y="3595"/>
                </a:lnTo>
                <a:lnTo>
                  <a:pt x="2138" y="3598"/>
                </a:lnTo>
                <a:lnTo>
                  <a:pt x="2119" y="3604"/>
                </a:lnTo>
                <a:lnTo>
                  <a:pt x="2100" y="3609"/>
                </a:lnTo>
                <a:lnTo>
                  <a:pt x="2082" y="3615"/>
                </a:lnTo>
                <a:lnTo>
                  <a:pt x="2065" y="3623"/>
                </a:lnTo>
                <a:lnTo>
                  <a:pt x="2047" y="3630"/>
                </a:lnTo>
                <a:lnTo>
                  <a:pt x="2030" y="3640"/>
                </a:lnTo>
                <a:lnTo>
                  <a:pt x="2014" y="3650"/>
                </a:lnTo>
                <a:lnTo>
                  <a:pt x="1997" y="3660"/>
                </a:lnTo>
                <a:lnTo>
                  <a:pt x="1980" y="3672"/>
                </a:lnTo>
                <a:lnTo>
                  <a:pt x="1965" y="3685"/>
                </a:lnTo>
                <a:lnTo>
                  <a:pt x="1950" y="3699"/>
                </a:lnTo>
                <a:lnTo>
                  <a:pt x="1936" y="3713"/>
                </a:lnTo>
                <a:lnTo>
                  <a:pt x="1923" y="3729"/>
                </a:lnTo>
                <a:lnTo>
                  <a:pt x="1910" y="3744"/>
                </a:lnTo>
                <a:lnTo>
                  <a:pt x="1898" y="3760"/>
                </a:lnTo>
                <a:lnTo>
                  <a:pt x="1887" y="3777"/>
                </a:lnTo>
                <a:lnTo>
                  <a:pt x="1878" y="3794"/>
                </a:lnTo>
                <a:lnTo>
                  <a:pt x="1868" y="3811"/>
                </a:lnTo>
                <a:lnTo>
                  <a:pt x="1860" y="3829"/>
                </a:lnTo>
                <a:lnTo>
                  <a:pt x="1853" y="3847"/>
                </a:lnTo>
                <a:lnTo>
                  <a:pt x="1846" y="3865"/>
                </a:lnTo>
                <a:lnTo>
                  <a:pt x="1841" y="3883"/>
                </a:lnTo>
                <a:lnTo>
                  <a:pt x="1837" y="3903"/>
                </a:lnTo>
                <a:lnTo>
                  <a:pt x="1834" y="3921"/>
                </a:lnTo>
                <a:lnTo>
                  <a:pt x="1830" y="3940"/>
                </a:lnTo>
                <a:lnTo>
                  <a:pt x="1829" y="3959"/>
                </a:lnTo>
                <a:lnTo>
                  <a:pt x="1828" y="3978"/>
                </a:lnTo>
                <a:lnTo>
                  <a:pt x="1828" y="3997"/>
                </a:lnTo>
                <a:lnTo>
                  <a:pt x="1829" y="4016"/>
                </a:lnTo>
                <a:lnTo>
                  <a:pt x="1831" y="4034"/>
                </a:lnTo>
                <a:lnTo>
                  <a:pt x="1834" y="4054"/>
                </a:lnTo>
                <a:lnTo>
                  <a:pt x="1838" y="4072"/>
                </a:lnTo>
                <a:lnTo>
                  <a:pt x="1842" y="4091"/>
                </a:lnTo>
                <a:lnTo>
                  <a:pt x="1848" y="4109"/>
                </a:lnTo>
                <a:lnTo>
                  <a:pt x="1854" y="4128"/>
                </a:lnTo>
                <a:lnTo>
                  <a:pt x="1861" y="4145"/>
                </a:lnTo>
                <a:lnTo>
                  <a:pt x="1870" y="4163"/>
                </a:lnTo>
                <a:lnTo>
                  <a:pt x="1879" y="4180"/>
                </a:lnTo>
                <a:lnTo>
                  <a:pt x="1888" y="4196"/>
                </a:lnTo>
                <a:lnTo>
                  <a:pt x="1900" y="4213"/>
                </a:lnTo>
                <a:lnTo>
                  <a:pt x="1912" y="4229"/>
                </a:lnTo>
                <a:lnTo>
                  <a:pt x="1925" y="4244"/>
                </a:lnTo>
                <a:lnTo>
                  <a:pt x="1938" y="4259"/>
                </a:lnTo>
                <a:lnTo>
                  <a:pt x="1953" y="4273"/>
                </a:lnTo>
                <a:lnTo>
                  <a:pt x="1968" y="4287"/>
                </a:lnTo>
                <a:lnTo>
                  <a:pt x="1984" y="4300"/>
                </a:lnTo>
                <a:lnTo>
                  <a:pt x="2000" y="4312"/>
                </a:lnTo>
                <a:lnTo>
                  <a:pt x="2016" y="4323"/>
                </a:lnTo>
                <a:lnTo>
                  <a:pt x="2033" y="4332"/>
                </a:lnTo>
                <a:lnTo>
                  <a:pt x="2050" y="4342"/>
                </a:lnTo>
                <a:lnTo>
                  <a:pt x="2068" y="4349"/>
                </a:lnTo>
                <a:lnTo>
                  <a:pt x="2085" y="4357"/>
                </a:lnTo>
                <a:lnTo>
                  <a:pt x="2104" y="4363"/>
                </a:lnTo>
                <a:lnTo>
                  <a:pt x="2123" y="4369"/>
                </a:lnTo>
                <a:lnTo>
                  <a:pt x="2141" y="4373"/>
                </a:lnTo>
                <a:lnTo>
                  <a:pt x="2160" y="4377"/>
                </a:lnTo>
                <a:lnTo>
                  <a:pt x="2179" y="4379"/>
                </a:lnTo>
                <a:lnTo>
                  <a:pt x="2198" y="4382"/>
                </a:lnTo>
                <a:lnTo>
                  <a:pt x="2217" y="4382"/>
                </a:lnTo>
                <a:lnTo>
                  <a:pt x="2235" y="4382"/>
                </a:lnTo>
                <a:lnTo>
                  <a:pt x="2255" y="4381"/>
                </a:lnTo>
                <a:lnTo>
                  <a:pt x="2274" y="4379"/>
                </a:lnTo>
                <a:lnTo>
                  <a:pt x="2292" y="4376"/>
                </a:lnTo>
                <a:lnTo>
                  <a:pt x="2312" y="4373"/>
                </a:lnTo>
                <a:lnTo>
                  <a:pt x="2330" y="4368"/>
                </a:lnTo>
                <a:lnTo>
                  <a:pt x="2348" y="4362"/>
                </a:lnTo>
                <a:lnTo>
                  <a:pt x="2366" y="4356"/>
                </a:lnTo>
                <a:lnTo>
                  <a:pt x="2384" y="4348"/>
                </a:lnTo>
                <a:lnTo>
                  <a:pt x="2402" y="4341"/>
                </a:lnTo>
                <a:lnTo>
                  <a:pt x="2419" y="4331"/>
                </a:lnTo>
                <a:lnTo>
                  <a:pt x="2436" y="4322"/>
                </a:lnTo>
                <a:lnTo>
                  <a:pt x="2452" y="4311"/>
                </a:lnTo>
                <a:lnTo>
                  <a:pt x="2468" y="4298"/>
                </a:lnTo>
                <a:lnTo>
                  <a:pt x="2483" y="4286"/>
                </a:lnTo>
                <a:lnTo>
                  <a:pt x="2498" y="4272"/>
                </a:lnTo>
                <a:lnTo>
                  <a:pt x="2513" y="4257"/>
                </a:lnTo>
                <a:lnTo>
                  <a:pt x="2526" y="4242"/>
                </a:lnTo>
                <a:lnTo>
                  <a:pt x="2539" y="4227"/>
                </a:lnTo>
                <a:lnTo>
                  <a:pt x="2551" y="4210"/>
                </a:lnTo>
                <a:lnTo>
                  <a:pt x="2561" y="4194"/>
                </a:lnTo>
                <a:lnTo>
                  <a:pt x="2572" y="4177"/>
                </a:lnTo>
                <a:lnTo>
                  <a:pt x="2581" y="4160"/>
                </a:lnTo>
                <a:lnTo>
                  <a:pt x="2589" y="4142"/>
                </a:lnTo>
                <a:lnTo>
                  <a:pt x="2597" y="4124"/>
                </a:lnTo>
                <a:lnTo>
                  <a:pt x="2602" y="4106"/>
                </a:lnTo>
                <a:lnTo>
                  <a:pt x="2607" y="4088"/>
                </a:lnTo>
                <a:lnTo>
                  <a:pt x="2613" y="4069"/>
                </a:lnTo>
                <a:lnTo>
                  <a:pt x="2616" y="4050"/>
                </a:lnTo>
                <a:lnTo>
                  <a:pt x="2618" y="4031"/>
                </a:lnTo>
                <a:lnTo>
                  <a:pt x="2620" y="4012"/>
                </a:lnTo>
                <a:lnTo>
                  <a:pt x="2621" y="3994"/>
                </a:lnTo>
                <a:lnTo>
                  <a:pt x="2621" y="39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6" grpId="0" animBg="1"/>
      <p:bldP spid="18" grpId="0" animBg="1"/>
      <p:bldP spid="20" grpId="0" animBg="1"/>
      <p:bldP spid="13" grpId="0" animBg="1"/>
      <p:bldP spid="19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6251" y="2056009"/>
            <a:ext cx="11239500" cy="2832100"/>
          </a:xfrm>
          <a:prstGeom prst="rect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 descr="C:\Users\DELL\Pictures\湖南科技大学\885c738b099c4bd59dba9ce046b098f3.jpg885c738b099c4bd59dba9ce046b098f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0895" y="2313940"/>
            <a:ext cx="3577590" cy="237680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814556" y="1510788"/>
            <a:ext cx="6697345" cy="4061339"/>
            <a:chOff x="5165432" y="2615026"/>
            <a:chExt cx="4570635" cy="2771679"/>
          </a:xfrm>
        </p:grpSpPr>
        <p:sp>
          <p:nvSpPr>
            <p:cNvPr id="174" name="矩形 173"/>
            <p:cNvSpPr/>
            <p:nvPr/>
          </p:nvSpPr>
          <p:spPr>
            <a:xfrm>
              <a:off x="5165432" y="2615026"/>
              <a:ext cx="4343400" cy="27716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C:\Users\DELL\Pictures\湖南科技大学\20180625152142626180.jpg2018062515214262618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443215" y="2826938"/>
              <a:ext cx="4292852" cy="2206662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16658" y="4860520"/>
            <a:ext cx="3856335" cy="1202788"/>
            <a:chOff x="716657" y="4669887"/>
            <a:chExt cx="3856335" cy="1202789"/>
          </a:xfrm>
        </p:grpSpPr>
        <p:sp>
          <p:nvSpPr>
            <p:cNvPr id="11" name="文本框 10"/>
            <p:cNvSpPr txBox="1"/>
            <p:nvPr/>
          </p:nvSpPr>
          <p:spPr>
            <a:xfrm>
              <a:off x="716657" y="5134011"/>
              <a:ext cx="3856335" cy="73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那是个配有低音专用扩音器的</a:t>
              </a:r>
              <a:r>
                <a:rPr lang="en-US" altLang="zh-CN" sz="140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JVC</a:t>
              </a:r>
              <a:r>
                <a:rPr lang="zh-CN" altLang="en-US" sz="1400" dirty="0">
                  <a:solidFill>
                    <a:schemeClr val="tx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大型收录机，旁边一堆磁带。</a:t>
              </a:r>
              <a:endPara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756514" y="4863717"/>
              <a:ext cx="176784" cy="152400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alpha val="85000"/>
                  </a:schemeClr>
                </a:gs>
                <a:gs pos="100000">
                  <a:schemeClr val="accent2">
                    <a:alpha val="8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82630" y="4669887"/>
              <a:ext cx="35004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输入图片标题</a:t>
              </a:r>
              <a:endParaRPr lang="zh-CN" altLang="en-US" sz="2000" spc="3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911296" y="5509311"/>
            <a:ext cx="3726587" cy="553998"/>
            <a:chOff x="8911296" y="5509309"/>
            <a:chExt cx="3726586" cy="553997"/>
          </a:xfrm>
        </p:grpSpPr>
        <p:sp>
          <p:nvSpPr>
            <p:cNvPr id="15" name="等腰三角形 14"/>
            <p:cNvSpPr/>
            <p:nvPr/>
          </p:nvSpPr>
          <p:spPr>
            <a:xfrm>
              <a:off x="8911296" y="5703139"/>
              <a:ext cx="176784" cy="152400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alpha val="85000"/>
                  </a:schemeClr>
                </a:gs>
                <a:gs pos="100000">
                  <a:schemeClr val="accent2">
                    <a:alpha val="8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137413" y="5509309"/>
              <a:ext cx="350046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输入图片标题</a:t>
              </a:r>
              <a:endParaRPr lang="zh-CN" altLang="en-US" sz="2000" spc="3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80918" y="1507041"/>
            <a:ext cx="2552700" cy="3866052"/>
            <a:chOff x="8727004" y="1507040"/>
            <a:chExt cx="2552700" cy="3866052"/>
          </a:xfrm>
        </p:grpSpPr>
        <p:grpSp>
          <p:nvGrpSpPr>
            <p:cNvPr id="45" name="组合 44"/>
            <p:cNvGrpSpPr/>
            <p:nvPr/>
          </p:nvGrpSpPr>
          <p:grpSpPr>
            <a:xfrm>
              <a:off x="9212778" y="1507040"/>
              <a:ext cx="1581153" cy="1581153"/>
              <a:chOff x="7523860" y="1630865"/>
              <a:chExt cx="1581153" cy="1581153"/>
            </a:xfrm>
          </p:grpSpPr>
          <p:sp>
            <p:nvSpPr>
              <p:cNvPr id="55" name="任意多边形: 形状 54"/>
              <p:cNvSpPr/>
              <p:nvPr/>
            </p:nvSpPr>
            <p:spPr>
              <a:xfrm>
                <a:off x="7523860" y="1630865"/>
                <a:ext cx="1581153" cy="1581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635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7556179" y="1663184"/>
                <a:ext cx="1516514" cy="151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7655617" y="1762622"/>
                <a:ext cx="1317638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8046847" y="2165267"/>
                <a:ext cx="535178" cy="512348"/>
              </a:xfrm>
              <a:custGeom>
                <a:avLst/>
                <a:gdLst>
                  <a:gd name="connsiteX0" fmla="*/ 203672 w 338280"/>
                  <a:gd name="connsiteY0" fmla="*/ 246439 h 323850"/>
                  <a:gd name="connsiteX1" fmla="*/ 209657 w 338280"/>
                  <a:gd name="connsiteY1" fmla="*/ 252329 h 323850"/>
                  <a:gd name="connsiteX2" fmla="*/ 238919 w 338280"/>
                  <a:gd name="connsiteY2" fmla="*/ 305998 h 323850"/>
                  <a:gd name="connsiteX3" fmla="*/ 233599 w 338280"/>
                  <a:gd name="connsiteY3" fmla="*/ 316470 h 323850"/>
                  <a:gd name="connsiteX4" fmla="*/ 197687 w 338280"/>
                  <a:gd name="connsiteY4" fmla="*/ 252329 h 323850"/>
                  <a:gd name="connsiteX5" fmla="*/ 203672 w 338280"/>
                  <a:gd name="connsiteY5" fmla="*/ 246439 h 323850"/>
                  <a:gd name="connsiteX6" fmla="*/ 251574 w 338280"/>
                  <a:gd name="connsiteY6" fmla="*/ 214312 h 323850"/>
                  <a:gd name="connsiteX7" fmla="*/ 283252 w 338280"/>
                  <a:gd name="connsiteY7" fmla="*/ 222230 h 323850"/>
                  <a:gd name="connsiteX8" fmla="*/ 314931 w 338280"/>
                  <a:gd name="connsiteY8" fmla="*/ 275020 h 323850"/>
                  <a:gd name="connsiteX9" fmla="*/ 316251 w 338280"/>
                  <a:gd name="connsiteY9" fmla="*/ 285578 h 323850"/>
                  <a:gd name="connsiteX10" fmla="*/ 325490 w 338280"/>
                  <a:gd name="connsiteY10" fmla="*/ 313292 h 323850"/>
                  <a:gd name="connsiteX11" fmla="*/ 328130 w 338280"/>
                  <a:gd name="connsiteY11" fmla="*/ 319891 h 323850"/>
                  <a:gd name="connsiteX12" fmla="*/ 322851 w 338280"/>
                  <a:gd name="connsiteY12" fmla="*/ 323850 h 323850"/>
                  <a:gd name="connsiteX13" fmla="*/ 321531 w 338280"/>
                  <a:gd name="connsiteY13" fmla="*/ 323850 h 323850"/>
                  <a:gd name="connsiteX14" fmla="*/ 293812 w 338280"/>
                  <a:gd name="connsiteY14" fmla="*/ 310653 h 323850"/>
                  <a:gd name="connsiteX15" fmla="*/ 288532 w 338280"/>
                  <a:gd name="connsiteY15" fmla="*/ 301415 h 323850"/>
                  <a:gd name="connsiteX16" fmla="*/ 279292 w 338280"/>
                  <a:gd name="connsiteY16" fmla="*/ 288217 h 323850"/>
                  <a:gd name="connsiteX17" fmla="*/ 276652 w 338280"/>
                  <a:gd name="connsiteY17" fmla="*/ 289537 h 323850"/>
                  <a:gd name="connsiteX18" fmla="*/ 276652 w 338280"/>
                  <a:gd name="connsiteY18" fmla="*/ 290857 h 323850"/>
                  <a:gd name="connsiteX19" fmla="*/ 280612 w 338280"/>
                  <a:gd name="connsiteY19" fmla="*/ 294816 h 323850"/>
                  <a:gd name="connsiteX20" fmla="*/ 284572 w 338280"/>
                  <a:gd name="connsiteY20" fmla="*/ 301415 h 323850"/>
                  <a:gd name="connsiteX21" fmla="*/ 279292 w 338280"/>
                  <a:gd name="connsiteY21" fmla="*/ 308013 h 323850"/>
                  <a:gd name="connsiteX22" fmla="*/ 272693 w 338280"/>
                  <a:gd name="connsiteY22" fmla="*/ 308013 h 323850"/>
                  <a:gd name="connsiteX23" fmla="*/ 215935 w 338280"/>
                  <a:gd name="connsiteY23" fmla="*/ 259183 h 323850"/>
                  <a:gd name="connsiteX24" fmla="*/ 218574 w 338280"/>
                  <a:gd name="connsiteY24" fmla="*/ 226190 h 323850"/>
                  <a:gd name="connsiteX25" fmla="*/ 218574 w 338280"/>
                  <a:gd name="connsiteY25" fmla="*/ 224870 h 323850"/>
                  <a:gd name="connsiteX26" fmla="*/ 221214 w 338280"/>
                  <a:gd name="connsiteY26" fmla="*/ 222230 h 323850"/>
                  <a:gd name="connsiteX27" fmla="*/ 251574 w 338280"/>
                  <a:gd name="connsiteY27" fmla="*/ 214312 h 323850"/>
                  <a:gd name="connsiteX28" fmla="*/ 248551 w 338280"/>
                  <a:gd name="connsiteY28" fmla="*/ 198166 h 323850"/>
                  <a:gd name="connsiteX29" fmla="*/ 308559 w 338280"/>
                  <a:gd name="connsiteY29" fmla="*/ 219221 h 323850"/>
                  <a:gd name="connsiteX30" fmla="*/ 325895 w 338280"/>
                  <a:gd name="connsiteY30" fmla="*/ 246857 h 323850"/>
                  <a:gd name="connsiteX31" fmla="*/ 337896 w 338280"/>
                  <a:gd name="connsiteY31" fmla="*/ 287651 h 323850"/>
                  <a:gd name="connsiteX32" fmla="*/ 325895 w 338280"/>
                  <a:gd name="connsiteY32" fmla="*/ 290283 h 323850"/>
                  <a:gd name="connsiteX33" fmla="*/ 301892 w 338280"/>
                  <a:gd name="connsiteY33" fmla="*/ 229749 h 323850"/>
                  <a:gd name="connsiteX34" fmla="*/ 248551 w 338280"/>
                  <a:gd name="connsiteY34" fmla="*/ 210010 h 323850"/>
                  <a:gd name="connsiteX35" fmla="*/ 248551 w 338280"/>
                  <a:gd name="connsiteY35" fmla="*/ 198166 h 323850"/>
                  <a:gd name="connsiteX36" fmla="*/ 146094 w 338280"/>
                  <a:gd name="connsiteY36" fmla="*/ 133350 h 323850"/>
                  <a:gd name="connsiteX37" fmla="*/ 134187 w 338280"/>
                  <a:gd name="connsiteY37" fmla="*/ 145257 h 323850"/>
                  <a:gd name="connsiteX38" fmla="*/ 146094 w 338280"/>
                  <a:gd name="connsiteY38" fmla="*/ 157164 h 323850"/>
                  <a:gd name="connsiteX39" fmla="*/ 158001 w 338280"/>
                  <a:gd name="connsiteY39" fmla="*/ 145257 h 323850"/>
                  <a:gd name="connsiteX40" fmla="*/ 146094 w 338280"/>
                  <a:gd name="connsiteY40" fmla="*/ 133350 h 323850"/>
                  <a:gd name="connsiteX41" fmla="*/ 80560 w 338280"/>
                  <a:gd name="connsiteY41" fmla="*/ 50800 h 323850"/>
                  <a:gd name="connsiteX42" fmla="*/ 60662 w 338280"/>
                  <a:gd name="connsiteY42" fmla="*/ 58619 h 323850"/>
                  <a:gd name="connsiteX43" fmla="*/ 52703 w 338280"/>
                  <a:gd name="connsiteY43" fmla="*/ 87289 h 323850"/>
                  <a:gd name="connsiteX44" fmla="*/ 71275 w 338280"/>
                  <a:gd name="connsiteY44" fmla="*/ 118565 h 323850"/>
                  <a:gd name="connsiteX45" fmla="*/ 111071 w 338280"/>
                  <a:gd name="connsiteY45" fmla="*/ 138113 h 323850"/>
                  <a:gd name="connsiteX46" fmla="*/ 132296 w 338280"/>
                  <a:gd name="connsiteY46" fmla="*/ 130294 h 323850"/>
                  <a:gd name="connsiteX47" fmla="*/ 121683 w 338280"/>
                  <a:gd name="connsiteY47" fmla="*/ 69045 h 323850"/>
                  <a:gd name="connsiteX48" fmla="*/ 80560 w 338280"/>
                  <a:gd name="connsiteY48" fmla="*/ 50800 h 323850"/>
                  <a:gd name="connsiteX49" fmla="*/ 32941 w 338280"/>
                  <a:gd name="connsiteY49" fmla="*/ 0 h 323850"/>
                  <a:gd name="connsiteX50" fmla="*/ 154073 w 338280"/>
                  <a:gd name="connsiteY50" fmla="*/ 71005 h 323850"/>
                  <a:gd name="connsiteX51" fmla="*/ 192256 w 338280"/>
                  <a:gd name="connsiteY51" fmla="*/ 114396 h 323850"/>
                  <a:gd name="connsiteX52" fmla="*/ 255455 w 338280"/>
                  <a:gd name="connsiteY52" fmla="*/ 144639 h 323850"/>
                  <a:gd name="connsiteX53" fmla="*/ 219905 w 338280"/>
                  <a:gd name="connsiteY53" fmla="*/ 219588 h 323850"/>
                  <a:gd name="connsiteX54" fmla="*/ 158023 w 338280"/>
                  <a:gd name="connsiteY54" fmla="*/ 260350 h 323850"/>
                  <a:gd name="connsiteX55" fmla="*/ 144856 w 338280"/>
                  <a:gd name="connsiteY55" fmla="*/ 255090 h 323850"/>
                  <a:gd name="connsiteX56" fmla="*/ 114573 w 338280"/>
                  <a:gd name="connsiteY56" fmla="*/ 191975 h 323850"/>
                  <a:gd name="connsiteX57" fmla="*/ 71124 w 338280"/>
                  <a:gd name="connsiteY57" fmla="*/ 153843 h 323850"/>
                  <a:gd name="connsiteX58" fmla="*/ 10558 w 338280"/>
                  <a:gd name="connsiteY58" fmla="*/ 71005 h 323850"/>
                  <a:gd name="connsiteX59" fmla="*/ 9241 w 338280"/>
                  <a:gd name="connsiteY59" fmla="*/ 9204 h 323850"/>
                  <a:gd name="connsiteX60" fmla="*/ 32941 w 338280"/>
                  <a:gd name="connsiteY60" fmla="*/ 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38280" h="323850">
                    <a:moveTo>
                      <a:pt x="203672" y="246439"/>
                    </a:moveTo>
                    <a:cubicBezTo>
                      <a:pt x="206665" y="246439"/>
                      <a:pt x="209657" y="248402"/>
                      <a:pt x="209657" y="252329"/>
                    </a:cubicBezTo>
                    <a:cubicBezTo>
                      <a:pt x="210988" y="271964"/>
                      <a:pt x="220298" y="295526"/>
                      <a:pt x="238919" y="305998"/>
                    </a:cubicBezTo>
                    <a:cubicBezTo>
                      <a:pt x="246900" y="308616"/>
                      <a:pt x="240249" y="319088"/>
                      <a:pt x="233599" y="316470"/>
                    </a:cubicBezTo>
                    <a:cubicBezTo>
                      <a:pt x="210988" y="304689"/>
                      <a:pt x="199017" y="275891"/>
                      <a:pt x="197687" y="252329"/>
                    </a:cubicBezTo>
                    <a:cubicBezTo>
                      <a:pt x="197687" y="248402"/>
                      <a:pt x="200679" y="246439"/>
                      <a:pt x="203672" y="246439"/>
                    </a:cubicBezTo>
                    <a:close/>
                    <a:moveTo>
                      <a:pt x="251574" y="214312"/>
                    </a:moveTo>
                    <a:cubicBezTo>
                      <a:pt x="262133" y="214312"/>
                      <a:pt x="274013" y="216951"/>
                      <a:pt x="283252" y="222230"/>
                    </a:cubicBezTo>
                    <a:cubicBezTo>
                      <a:pt x="307011" y="235428"/>
                      <a:pt x="312291" y="257863"/>
                      <a:pt x="314931" y="275020"/>
                    </a:cubicBezTo>
                    <a:cubicBezTo>
                      <a:pt x="316251" y="278979"/>
                      <a:pt x="316251" y="282938"/>
                      <a:pt x="316251" y="285578"/>
                    </a:cubicBezTo>
                    <a:cubicBezTo>
                      <a:pt x="317571" y="297455"/>
                      <a:pt x="318891" y="308013"/>
                      <a:pt x="325490" y="313292"/>
                    </a:cubicBezTo>
                    <a:cubicBezTo>
                      <a:pt x="328130" y="314612"/>
                      <a:pt x="329450" y="317251"/>
                      <a:pt x="328130" y="319891"/>
                    </a:cubicBezTo>
                    <a:cubicBezTo>
                      <a:pt x="328130" y="322530"/>
                      <a:pt x="325490" y="323850"/>
                      <a:pt x="322851" y="323850"/>
                    </a:cubicBezTo>
                    <a:cubicBezTo>
                      <a:pt x="322851" y="323850"/>
                      <a:pt x="321531" y="323850"/>
                      <a:pt x="321531" y="323850"/>
                    </a:cubicBezTo>
                    <a:cubicBezTo>
                      <a:pt x="309651" y="323850"/>
                      <a:pt x="300411" y="318571"/>
                      <a:pt x="293812" y="310653"/>
                    </a:cubicBezTo>
                    <a:cubicBezTo>
                      <a:pt x="292492" y="306693"/>
                      <a:pt x="289852" y="304054"/>
                      <a:pt x="288532" y="301415"/>
                    </a:cubicBezTo>
                    <a:cubicBezTo>
                      <a:pt x="285892" y="296136"/>
                      <a:pt x="281932" y="288217"/>
                      <a:pt x="279292" y="288217"/>
                    </a:cubicBezTo>
                    <a:cubicBezTo>
                      <a:pt x="277972" y="288217"/>
                      <a:pt x="277972" y="289537"/>
                      <a:pt x="276652" y="289537"/>
                    </a:cubicBezTo>
                    <a:cubicBezTo>
                      <a:pt x="276652" y="289537"/>
                      <a:pt x="276652" y="290857"/>
                      <a:pt x="276652" y="290857"/>
                    </a:cubicBezTo>
                    <a:cubicBezTo>
                      <a:pt x="276652" y="293496"/>
                      <a:pt x="277972" y="294816"/>
                      <a:pt x="280612" y="294816"/>
                    </a:cubicBezTo>
                    <a:cubicBezTo>
                      <a:pt x="283252" y="296136"/>
                      <a:pt x="285892" y="298775"/>
                      <a:pt x="284572" y="301415"/>
                    </a:cubicBezTo>
                    <a:cubicBezTo>
                      <a:pt x="284572" y="304054"/>
                      <a:pt x="283252" y="306693"/>
                      <a:pt x="279292" y="308013"/>
                    </a:cubicBezTo>
                    <a:cubicBezTo>
                      <a:pt x="277972" y="308013"/>
                      <a:pt x="275333" y="308013"/>
                      <a:pt x="272693" y="308013"/>
                    </a:cubicBezTo>
                    <a:cubicBezTo>
                      <a:pt x="246294" y="308013"/>
                      <a:pt x="221214" y="286897"/>
                      <a:pt x="215935" y="259183"/>
                    </a:cubicBezTo>
                    <a:cubicBezTo>
                      <a:pt x="213295" y="251265"/>
                      <a:pt x="211975" y="236748"/>
                      <a:pt x="218574" y="226190"/>
                    </a:cubicBezTo>
                    <a:cubicBezTo>
                      <a:pt x="218574" y="226190"/>
                      <a:pt x="218574" y="226190"/>
                      <a:pt x="218574" y="224870"/>
                    </a:cubicBezTo>
                    <a:cubicBezTo>
                      <a:pt x="219894" y="223550"/>
                      <a:pt x="219894" y="222230"/>
                      <a:pt x="221214" y="222230"/>
                    </a:cubicBezTo>
                    <a:cubicBezTo>
                      <a:pt x="230454" y="216951"/>
                      <a:pt x="241014" y="214312"/>
                      <a:pt x="251574" y="214312"/>
                    </a:cubicBezTo>
                    <a:close/>
                    <a:moveTo>
                      <a:pt x="248551" y="198166"/>
                    </a:moveTo>
                    <a:cubicBezTo>
                      <a:pt x="269887" y="196850"/>
                      <a:pt x="292557" y="203430"/>
                      <a:pt x="308559" y="219221"/>
                    </a:cubicBezTo>
                    <a:cubicBezTo>
                      <a:pt x="316560" y="227117"/>
                      <a:pt x="321894" y="236329"/>
                      <a:pt x="325895" y="246857"/>
                    </a:cubicBezTo>
                    <a:cubicBezTo>
                      <a:pt x="331229" y="260016"/>
                      <a:pt x="331229" y="274492"/>
                      <a:pt x="337896" y="287651"/>
                    </a:cubicBezTo>
                    <a:cubicBezTo>
                      <a:pt x="340563" y="294231"/>
                      <a:pt x="328562" y="296863"/>
                      <a:pt x="325895" y="290283"/>
                    </a:cubicBezTo>
                    <a:cubicBezTo>
                      <a:pt x="316560" y="269228"/>
                      <a:pt x="317894" y="246857"/>
                      <a:pt x="301892" y="229749"/>
                    </a:cubicBezTo>
                    <a:cubicBezTo>
                      <a:pt x="287223" y="215273"/>
                      <a:pt x="268554" y="210010"/>
                      <a:pt x="248551" y="210010"/>
                    </a:cubicBezTo>
                    <a:cubicBezTo>
                      <a:pt x="240550" y="210010"/>
                      <a:pt x="240550" y="198166"/>
                      <a:pt x="248551" y="198166"/>
                    </a:cubicBezTo>
                    <a:close/>
                    <a:moveTo>
                      <a:pt x="146094" y="133350"/>
                    </a:moveTo>
                    <a:cubicBezTo>
                      <a:pt x="139518" y="133350"/>
                      <a:pt x="134187" y="138681"/>
                      <a:pt x="134187" y="145257"/>
                    </a:cubicBezTo>
                    <a:cubicBezTo>
                      <a:pt x="134187" y="151833"/>
                      <a:pt x="139518" y="157164"/>
                      <a:pt x="146094" y="157164"/>
                    </a:cubicBezTo>
                    <a:cubicBezTo>
                      <a:pt x="152670" y="157164"/>
                      <a:pt x="158001" y="151833"/>
                      <a:pt x="158001" y="145257"/>
                    </a:cubicBezTo>
                    <a:cubicBezTo>
                      <a:pt x="158001" y="138681"/>
                      <a:pt x="152670" y="133350"/>
                      <a:pt x="146094" y="133350"/>
                    </a:cubicBezTo>
                    <a:close/>
                    <a:moveTo>
                      <a:pt x="80560" y="50800"/>
                    </a:moveTo>
                    <a:cubicBezTo>
                      <a:pt x="72601" y="50800"/>
                      <a:pt x="65968" y="53406"/>
                      <a:pt x="60662" y="58619"/>
                    </a:cubicBezTo>
                    <a:cubicBezTo>
                      <a:pt x="52703" y="65135"/>
                      <a:pt x="50050" y="75560"/>
                      <a:pt x="52703" y="87289"/>
                    </a:cubicBezTo>
                    <a:cubicBezTo>
                      <a:pt x="55356" y="99018"/>
                      <a:pt x="61989" y="109443"/>
                      <a:pt x="71275" y="118565"/>
                    </a:cubicBezTo>
                    <a:cubicBezTo>
                      <a:pt x="83213" y="130294"/>
                      <a:pt x="97805" y="138113"/>
                      <a:pt x="111071" y="138113"/>
                    </a:cubicBezTo>
                    <a:cubicBezTo>
                      <a:pt x="120357" y="138113"/>
                      <a:pt x="126990" y="135507"/>
                      <a:pt x="132296" y="130294"/>
                    </a:cubicBezTo>
                    <a:cubicBezTo>
                      <a:pt x="146888" y="115959"/>
                      <a:pt x="141582" y="89895"/>
                      <a:pt x="121683" y="69045"/>
                    </a:cubicBezTo>
                    <a:cubicBezTo>
                      <a:pt x="109744" y="57316"/>
                      <a:pt x="93826" y="50800"/>
                      <a:pt x="80560" y="50800"/>
                    </a:cubicBezTo>
                    <a:close/>
                    <a:moveTo>
                      <a:pt x="32941" y="0"/>
                    </a:moveTo>
                    <a:cubicBezTo>
                      <a:pt x="63224" y="0"/>
                      <a:pt x="111940" y="27613"/>
                      <a:pt x="154073" y="71005"/>
                    </a:cubicBezTo>
                    <a:cubicBezTo>
                      <a:pt x="168556" y="84154"/>
                      <a:pt x="181722" y="99932"/>
                      <a:pt x="192256" y="114396"/>
                    </a:cubicBezTo>
                    <a:cubicBezTo>
                      <a:pt x="221222" y="123601"/>
                      <a:pt x="248872" y="138064"/>
                      <a:pt x="255455" y="144639"/>
                    </a:cubicBezTo>
                    <a:cubicBezTo>
                      <a:pt x="273888" y="161733"/>
                      <a:pt x="243605" y="195920"/>
                      <a:pt x="219905" y="219588"/>
                    </a:cubicBezTo>
                    <a:cubicBezTo>
                      <a:pt x="190939" y="247201"/>
                      <a:pt x="172506" y="260350"/>
                      <a:pt x="158023" y="260350"/>
                    </a:cubicBezTo>
                    <a:cubicBezTo>
                      <a:pt x="152756" y="260350"/>
                      <a:pt x="148806" y="259035"/>
                      <a:pt x="144856" y="255090"/>
                    </a:cubicBezTo>
                    <a:cubicBezTo>
                      <a:pt x="138273" y="248516"/>
                      <a:pt x="123790" y="220903"/>
                      <a:pt x="114573" y="191975"/>
                    </a:cubicBezTo>
                    <a:cubicBezTo>
                      <a:pt x="100090" y="181456"/>
                      <a:pt x="84290" y="168307"/>
                      <a:pt x="71124" y="153843"/>
                    </a:cubicBezTo>
                    <a:cubicBezTo>
                      <a:pt x="43474" y="127545"/>
                      <a:pt x="22408" y="97303"/>
                      <a:pt x="10558" y="71005"/>
                    </a:cubicBezTo>
                    <a:cubicBezTo>
                      <a:pt x="-2609" y="43392"/>
                      <a:pt x="-3925" y="21038"/>
                      <a:pt x="9241" y="9204"/>
                    </a:cubicBezTo>
                    <a:cubicBezTo>
                      <a:pt x="14508" y="2630"/>
                      <a:pt x="22408" y="0"/>
                      <a:pt x="32941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9167535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465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sz="1465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045281" y="3549477"/>
              <a:ext cx="1916147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 fontScale="9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3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8727004" y="4585518"/>
              <a:ext cx="2552700" cy="787574"/>
              <a:chOff x="8776353" y="4514851"/>
              <a:chExt cx="2552700" cy="787574"/>
            </a:xfrm>
          </p:grpSpPr>
          <p:sp>
            <p:nvSpPr>
              <p:cNvPr id="49" name="矩形: 圆角 48"/>
              <p:cNvSpPr/>
              <p:nvPr/>
            </p:nvSpPr>
            <p:spPr>
              <a:xfrm>
                <a:off x="8776353" y="4514851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>
                <a:off x="8827153" y="4542214"/>
                <a:ext cx="1866247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8776353" y="4806103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矩形: 圆角 51"/>
              <p:cNvSpPr/>
              <p:nvPr/>
            </p:nvSpPr>
            <p:spPr>
              <a:xfrm>
                <a:off x="8827152" y="4833466"/>
                <a:ext cx="891523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8776353" y="5105575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8827153" y="5132938"/>
                <a:ext cx="1323322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766090" y="1507041"/>
            <a:ext cx="2552700" cy="3866052"/>
            <a:chOff x="1066800" y="1507040"/>
            <a:chExt cx="2552700" cy="3866052"/>
          </a:xfrm>
        </p:grpSpPr>
        <p:grpSp>
          <p:nvGrpSpPr>
            <p:cNvPr id="22" name="组合 21"/>
            <p:cNvGrpSpPr/>
            <p:nvPr/>
          </p:nvGrpSpPr>
          <p:grpSpPr>
            <a:xfrm>
              <a:off x="1066800" y="4585518"/>
              <a:ext cx="2552700" cy="787574"/>
              <a:chOff x="1066800" y="4514851"/>
              <a:chExt cx="2552700" cy="787574"/>
            </a:xfrm>
          </p:grpSpPr>
          <p:sp>
            <p:nvSpPr>
              <p:cNvPr id="30" name="矩形: 圆角 29"/>
              <p:cNvSpPr/>
              <p:nvPr/>
            </p:nvSpPr>
            <p:spPr>
              <a:xfrm>
                <a:off x="1066800" y="4514851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矩形: 圆角 30"/>
              <p:cNvSpPr/>
              <p:nvPr/>
            </p:nvSpPr>
            <p:spPr>
              <a:xfrm>
                <a:off x="1117600" y="4542214"/>
                <a:ext cx="1295400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1066800" y="4806103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1117599" y="4833466"/>
                <a:ext cx="1820863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1066800" y="5105575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>
                <a:off x="1117600" y="5132938"/>
                <a:ext cx="1630364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552574" y="1507040"/>
              <a:ext cx="1581153" cy="1581153"/>
              <a:chOff x="1561210" y="1630865"/>
              <a:chExt cx="1581153" cy="1581153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1561210" y="1630865"/>
                <a:ext cx="1581153" cy="1581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635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593529" y="1663184"/>
                <a:ext cx="1516514" cy="151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692967" y="1762622"/>
                <a:ext cx="1317638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2084398" y="2153852"/>
                <a:ext cx="534776" cy="535178"/>
              </a:xfrm>
              <a:custGeom>
                <a:avLst/>
                <a:gdLst>
                  <a:gd name="connsiteX0" fmla="*/ 258763 w 336945"/>
                  <a:gd name="connsiteY0" fmla="*/ 266700 h 337198"/>
                  <a:gd name="connsiteX1" fmla="*/ 255588 w 336945"/>
                  <a:gd name="connsiteY1" fmla="*/ 287338 h 337198"/>
                  <a:gd name="connsiteX2" fmla="*/ 284164 w 336945"/>
                  <a:gd name="connsiteY2" fmla="*/ 312738 h 337198"/>
                  <a:gd name="connsiteX3" fmla="*/ 285751 w 336945"/>
                  <a:gd name="connsiteY3" fmla="*/ 293688 h 337198"/>
                  <a:gd name="connsiteX4" fmla="*/ 287338 w 336945"/>
                  <a:gd name="connsiteY4" fmla="*/ 255587 h 337198"/>
                  <a:gd name="connsiteX5" fmla="*/ 269875 w 336945"/>
                  <a:gd name="connsiteY5" fmla="*/ 257175 h 337198"/>
                  <a:gd name="connsiteX6" fmla="*/ 295275 w 336945"/>
                  <a:gd name="connsiteY6" fmla="*/ 284162 h 337198"/>
                  <a:gd name="connsiteX7" fmla="*/ 315913 w 336945"/>
                  <a:gd name="connsiteY7" fmla="*/ 280987 h 337198"/>
                  <a:gd name="connsiteX8" fmla="*/ 147768 w 336945"/>
                  <a:gd name="connsiteY8" fmla="*/ 107950 h 337198"/>
                  <a:gd name="connsiteX9" fmla="*/ 107950 w 336945"/>
                  <a:gd name="connsiteY9" fmla="*/ 149095 h 337198"/>
                  <a:gd name="connsiteX10" fmla="*/ 147768 w 336945"/>
                  <a:gd name="connsiteY10" fmla="*/ 188913 h 337198"/>
                  <a:gd name="connsiteX11" fmla="*/ 172986 w 336945"/>
                  <a:gd name="connsiteY11" fmla="*/ 180949 h 337198"/>
                  <a:gd name="connsiteX12" fmla="*/ 153077 w 336945"/>
                  <a:gd name="connsiteY12" fmla="*/ 162368 h 337198"/>
                  <a:gd name="connsiteX13" fmla="*/ 153077 w 336945"/>
                  <a:gd name="connsiteY13" fmla="*/ 151749 h 337198"/>
                  <a:gd name="connsiteX14" fmla="*/ 163695 w 336945"/>
                  <a:gd name="connsiteY14" fmla="*/ 151749 h 337198"/>
                  <a:gd name="connsiteX15" fmla="*/ 182277 w 336945"/>
                  <a:gd name="connsiteY15" fmla="*/ 170331 h 337198"/>
                  <a:gd name="connsiteX16" fmla="*/ 188913 w 336945"/>
                  <a:gd name="connsiteY16" fmla="*/ 149095 h 337198"/>
                  <a:gd name="connsiteX17" fmla="*/ 147768 w 336945"/>
                  <a:gd name="connsiteY17" fmla="*/ 107950 h 337198"/>
                  <a:gd name="connsiteX18" fmla="*/ 147771 w 336945"/>
                  <a:gd name="connsiteY18" fmla="*/ 61912 h 337198"/>
                  <a:gd name="connsiteX19" fmla="*/ 61913 w 336945"/>
                  <a:gd name="connsiteY19" fmla="*/ 149091 h 337198"/>
                  <a:gd name="connsiteX20" fmla="*/ 147771 w 336945"/>
                  <a:gd name="connsiteY20" fmla="*/ 234950 h 337198"/>
                  <a:gd name="connsiteX21" fmla="*/ 204570 w 336945"/>
                  <a:gd name="connsiteY21" fmla="*/ 213815 h 337198"/>
                  <a:gd name="connsiteX22" fmla="*/ 182115 w 336945"/>
                  <a:gd name="connsiteY22" fmla="*/ 191360 h 337198"/>
                  <a:gd name="connsiteX23" fmla="*/ 147771 w 336945"/>
                  <a:gd name="connsiteY23" fmla="*/ 203248 h 337198"/>
                  <a:gd name="connsiteX24" fmla="*/ 93615 w 336945"/>
                  <a:gd name="connsiteY24" fmla="*/ 149091 h 337198"/>
                  <a:gd name="connsiteX25" fmla="*/ 147771 w 336945"/>
                  <a:gd name="connsiteY25" fmla="*/ 94934 h 337198"/>
                  <a:gd name="connsiteX26" fmla="*/ 203249 w 336945"/>
                  <a:gd name="connsiteY26" fmla="*/ 149091 h 337198"/>
                  <a:gd name="connsiteX27" fmla="*/ 191361 w 336945"/>
                  <a:gd name="connsiteY27" fmla="*/ 180793 h 337198"/>
                  <a:gd name="connsiteX28" fmla="*/ 215137 w 336945"/>
                  <a:gd name="connsiteY28" fmla="*/ 204569 h 337198"/>
                  <a:gd name="connsiteX29" fmla="*/ 234951 w 336945"/>
                  <a:gd name="connsiteY29" fmla="*/ 149091 h 337198"/>
                  <a:gd name="connsiteX30" fmla="*/ 147771 w 336945"/>
                  <a:gd name="connsiteY30" fmla="*/ 61912 h 337198"/>
                  <a:gd name="connsiteX31" fmla="*/ 147771 w 336945"/>
                  <a:gd name="connsiteY31" fmla="*/ 14287 h 337198"/>
                  <a:gd name="connsiteX32" fmla="*/ 14288 w 336945"/>
                  <a:gd name="connsiteY32" fmla="*/ 148294 h 337198"/>
                  <a:gd name="connsiteX33" fmla="*/ 147771 w 336945"/>
                  <a:gd name="connsiteY33" fmla="*/ 280987 h 337198"/>
                  <a:gd name="connsiteX34" fmla="*/ 238963 w 336945"/>
                  <a:gd name="connsiteY34" fmla="*/ 246828 h 337198"/>
                  <a:gd name="connsiteX35" fmla="*/ 215174 w 336945"/>
                  <a:gd name="connsiteY35" fmla="*/ 223180 h 337198"/>
                  <a:gd name="connsiteX36" fmla="*/ 147771 w 336945"/>
                  <a:gd name="connsiteY36" fmla="*/ 248142 h 337198"/>
                  <a:gd name="connsiteX37" fmla="*/ 47328 w 336945"/>
                  <a:gd name="connsiteY37" fmla="*/ 146980 h 337198"/>
                  <a:gd name="connsiteX38" fmla="*/ 149093 w 336945"/>
                  <a:gd name="connsiteY38" fmla="*/ 47132 h 337198"/>
                  <a:gd name="connsiteX39" fmla="*/ 249536 w 336945"/>
                  <a:gd name="connsiteY39" fmla="*/ 146980 h 337198"/>
                  <a:gd name="connsiteX40" fmla="*/ 224425 w 336945"/>
                  <a:gd name="connsiteY40" fmla="*/ 212670 h 337198"/>
                  <a:gd name="connsiteX41" fmla="*/ 249536 w 336945"/>
                  <a:gd name="connsiteY41" fmla="*/ 236318 h 337198"/>
                  <a:gd name="connsiteX42" fmla="*/ 282576 w 336945"/>
                  <a:gd name="connsiteY42" fmla="*/ 148294 h 337198"/>
                  <a:gd name="connsiteX43" fmla="*/ 147771 w 336945"/>
                  <a:gd name="connsiteY43" fmla="*/ 14287 h 337198"/>
                  <a:gd name="connsiteX44" fmla="*/ 148794 w 336945"/>
                  <a:gd name="connsiteY44" fmla="*/ 0 h 337198"/>
                  <a:gd name="connsiteX45" fmla="*/ 296272 w 336945"/>
                  <a:gd name="connsiteY45" fmla="*/ 147477 h 337198"/>
                  <a:gd name="connsiteX46" fmla="*/ 259402 w 336945"/>
                  <a:gd name="connsiteY46" fmla="*/ 244918 h 337198"/>
                  <a:gd name="connsiteX47" fmla="*/ 289688 w 336945"/>
                  <a:gd name="connsiteY47" fmla="*/ 240967 h 337198"/>
                  <a:gd name="connsiteX48" fmla="*/ 294955 w 336945"/>
                  <a:gd name="connsiteY48" fmla="*/ 243601 h 337198"/>
                  <a:gd name="connsiteX49" fmla="*/ 334458 w 336945"/>
                  <a:gd name="connsiteY49" fmla="*/ 283104 h 337198"/>
                  <a:gd name="connsiteX50" fmla="*/ 330508 w 336945"/>
                  <a:gd name="connsiteY50" fmla="*/ 294955 h 337198"/>
                  <a:gd name="connsiteX51" fmla="*/ 298905 w 336945"/>
                  <a:gd name="connsiteY51" fmla="*/ 297589 h 337198"/>
                  <a:gd name="connsiteX52" fmla="*/ 294955 w 336945"/>
                  <a:gd name="connsiteY52" fmla="*/ 329191 h 337198"/>
                  <a:gd name="connsiteX53" fmla="*/ 283104 w 336945"/>
                  <a:gd name="connsiteY53" fmla="*/ 334458 h 337198"/>
                  <a:gd name="connsiteX54" fmla="*/ 243601 w 336945"/>
                  <a:gd name="connsiteY54" fmla="*/ 294955 h 337198"/>
                  <a:gd name="connsiteX55" fmla="*/ 240968 w 336945"/>
                  <a:gd name="connsiteY55" fmla="*/ 289688 h 337198"/>
                  <a:gd name="connsiteX56" fmla="*/ 244918 w 336945"/>
                  <a:gd name="connsiteY56" fmla="*/ 259403 h 337198"/>
                  <a:gd name="connsiteX57" fmla="*/ 147477 w 336945"/>
                  <a:gd name="connsiteY57" fmla="*/ 296272 h 337198"/>
                  <a:gd name="connsiteX58" fmla="*/ 0 w 336945"/>
                  <a:gd name="connsiteY58" fmla="*/ 148794 h 337198"/>
                  <a:gd name="connsiteX59" fmla="*/ 148794 w 336945"/>
                  <a:gd name="connsiteY59" fmla="*/ 0 h 33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36945" h="337198">
                    <a:moveTo>
                      <a:pt x="258763" y="266700"/>
                    </a:moveTo>
                    <a:lnTo>
                      <a:pt x="255588" y="287338"/>
                    </a:lnTo>
                    <a:lnTo>
                      <a:pt x="284164" y="312738"/>
                    </a:lnTo>
                    <a:lnTo>
                      <a:pt x="285751" y="293688"/>
                    </a:lnTo>
                    <a:close/>
                    <a:moveTo>
                      <a:pt x="287338" y="255587"/>
                    </a:moveTo>
                    <a:lnTo>
                      <a:pt x="269875" y="257175"/>
                    </a:lnTo>
                    <a:lnTo>
                      <a:pt x="295275" y="284162"/>
                    </a:lnTo>
                    <a:lnTo>
                      <a:pt x="315913" y="280987"/>
                    </a:lnTo>
                    <a:close/>
                    <a:moveTo>
                      <a:pt x="147768" y="107950"/>
                    </a:moveTo>
                    <a:cubicBezTo>
                      <a:pt x="126532" y="107950"/>
                      <a:pt x="107950" y="126531"/>
                      <a:pt x="107950" y="149095"/>
                    </a:cubicBezTo>
                    <a:cubicBezTo>
                      <a:pt x="107950" y="170331"/>
                      <a:pt x="126532" y="188913"/>
                      <a:pt x="147768" y="188913"/>
                    </a:cubicBezTo>
                    <a:cubicBezTo>
                      <a:pt x="157059" y="188913"/>
                      <a:pt x="165022" y="186258"/>
                      <a:pt x="172986" y="180949"/>
                    </a:cubicBezTo>
                    <a:cubicBezTo>
                      <a:pt x="172986" y="180949"/>
                      <a:pt x="172986" y="180949"/>
                      <a:pt x="153077" y="162368"/>
                    </a:cubicBezTo>
                    <a:cubicBezTo>
                      <a:pt x="150422" y="159713"/>
                      <a:pt x="150422" y="154404"/>
                      <a:pt x="153077" y="151749"/>
                    </a:cubicBezTo>
                    <a:cubicBezTo>
                      <a:pt x="155731" y="149095"/>
                      <a:pt x="161040" y="149095"/>
                      <a:pt x="163695" y="151749"/>
                    </a:cubicBezTo>
                    <a:lnTo>
                      <a:pt x="182277" y="170331"/>
                    </a:lnTo>
                    <a:cubicBezTo>
                      <a:pt x="186258" y="163695"/>
                      <a:pt x="188913" y="157058"/>
                      <a:pt x="188913" y="149095"/>
                    </a:cubicBezTo>
                    <a:cubicBezTo>
                      <a:pt x="188913" y="126531"/>
                      <a:pt x="170331" y="107950"/>
                      <a:pt x="147768" y="107950"/>
                    </a:cubicBezTo>
                    <a:close/>
                    <a:moveTo>
                      <a:pt x="147771" y="61912"/>
                    </a:moveTo>
                    <a:cubicBezTo>
                      <a:pt x="100219" y="61912"/>
                      <a:pt x="61913" y="101539"/>
                      <a:pt x="61913" y="149091"/>
                    </a:cubicBezTo>
                    <a:cubicBezTo>
                      <a:pt x="61913" y="196644"/>
                      <a:pt x="100219" y="234950"/>
                      <a:pt x="147771" y="234950"/>
                    </a:cubicBezTo>
                    <a:cubicBezTo>
                      <a:pt x="170227" y="234950"/>
                      <a:pt x="190040" y="227024"/>
                      <a:pt x="204570" y="213815"/>
                    </a:cubicBezTo>
                    <a:cubicBezTo>
                      <a:pt x="204570" y="213815"/>
                      <a:pt x="204570" y="213815"/>
                      <a:pt x="182115" y="191360"/>
                    </a:cubicBezTo>
                    <a:cubicBezTo>
                      <a:pt x="172869" y="197965"/>
                      <a:pt x="160980" y="203248"/>
                      <a:pt x="147771" y="203248"/>
                    </a:cubicBezTo>
                    <a:cubicBezTo>
                      <a:pt x="118712" y="203248"/>
                      <a:pt x="93615" y="178151"/>
                      <a:pt x="93615" y="149091"/>
                    </a:cubicBezTo>
                    <a:cubicBezTo>
                      <a:pt x="93615" y="118710"/>
                      <a:pt x="118712" y="94934"/>
                      <a:pt x="147771" y="94934"/>
                    </a:cubicBezTo>
                    <a:cubicBezTo>
                      <a:pt x="178152" y="94934"/>
                      <a:pt x="203249" y="118710"/>
                      <a:pt x="203249" y="149091"/>
                    </a:cubicBezTo>
                    <a:cubicBezTo>
                      <a:pt x="203249" y="160979"/>
                      <a:pt x="199287" y="171547"/>
                      <a:pt x="191361" y="180793"/>
                    </a:cubicBezTo>
                    <a:lnTo>
                      <a:pt x="215137" y="204569"/>
                    </a:lnTo>
                    <a:cubicBezTo>
                      <a:pt x="228346" y="188718"/>
                      <a:pt x="234951" y="170226"/>
                      <a:pt x="234951" y="149091"/>
                    </a:cubicBezTo>
                    <a:cubicBezTo>
                      <a:pt x="234951" y="101539"/>
                      <a:pt x="195324" y="61912"/>
                      <a:pt x="147771" y="61912"/>
                    </a:cubicBezTo>
                    <a:close/>
                    <a:moveTo>
                      <a:pt x="147771" y="14287"/>
                    </a:moveTo>
                    <a:cubicBezTo>
                      <a:pt x="75082" y="14287"/>
                      <a:pt x="14288" y="73407"/>
                      <a:pt x="14288" y="148294"/>
                    </a:cubicBezTo>
                    <a:cubicBezTo>
                      <a:pt x="14288" y="221866"/>
                      <a:pt x="75082" y="280987"/>
                      <a:pt x="147771" y="280987"/>
                    </a:cubicBezTo>
                    <a:cubicBezTo>
                      <a:pt x="183455" y="280987"/>
                      <a:pt x="215174" y="267849"/>
                      <a:pt x="238963" y="246828"/>
                    </a:cubicBezTo>
                    <a:cubicBezTo>
                      <a:pt x="238963" y="246828"/>
                      <a:pt x="238963" y="246828"/>
                      <a:pt x="215174" y="223180"/>
                    </a:cubicBezTo>
                    <a:cubicBezTo>
                      <a:pt x="196671" y="237632"/>
                      <a:pt x="174203" y="248142"/>
                      <a:pt x="147771" y="248142"/>
                    </a:cubicBezTo>
                    <a:cubicBezTo>
                      <a:pt x="93585" y="248142"/>
                      <a:pt x="47328" y="202159"/>
                      <a:pt x="47328" y="146980"/>
                    </a:cubicBezTo>
                    <a:cubicBezTo>
                      <a:pt x="47328" y="91801"/>
                      <a:pt x="93585" y="47132"/>
                      <a:pt x="149093" y="47132"/>
                    </a:cubicBezTo>
                    <a:cubicBezTo>
                      <a:pt x="203279" y="47132"/>
                      <a:pt x="249536" y="91801"/>
                      <a:pt x="249536" y="146980"/>
                    </a:cubicBezTo>
                    <a:cubicBezTo>
                      <a:pt x="249536" y="171942"/>
                      <a:pt x="240284" y="194276"/>
                      <a:pt x="224425" y="212670"/>
                    </a:cubicBezTo>
                    <a:cubicBezTo>
                      <a:pt x="224425" y="212670"/>
                      <a:pt x="224425" y="212670"/>
                      <a:pt x="249536" y="236318"/>
                    </a:cubicBezTo>
                    <a:cubicBezTo>
                      <a:pt x="269360" y="212670"/>
                      <a:pt x="282576" y="181138"/>
                      <a:pt x="282576" y="148294"/>
                    </a:cubicBezTo>
                    <a:cubicBezTo>
                      <a:pt x="282576" y="73407"/>
                      <a:pt x="221782" y="14287"/>
                      <a:pt x="147771" y="14287"/>
                    </a:cubicBezTo>
                    <a:close/>
                    <a:moveTo>
                      <a:pt x="148794" y="0"/>
                    </a:moveTo>
                    <a:cubicBezTo>
                      <a:pt x="229117" y="0"/>
                      <a:pt x="296272" y="65838"/>
                      <a:pt x="296272" y="147477"/>
                    </a:cubicBezTo>
                    <a:cubicBezTo>
                      <a:pt x="296272" y="184347"/>
                      <a:pt x="281787" y="218583"/>
                      <a:pt x="259402" y="244918"/>
                    </a:cubicBezTo>
                    <a:cubicBezTo>
                      <a:pt x="259402" y="244918"/>
                      <a:pt x="259402" y="244918"/>
                      <a:pt x="289688" y="240967"/>
                    </a:cubicBezTo>
                    <a:cubicBezTo>
                      <a:pt x="292322" y="240967"/>
                      <a:pt x="293638" y="242284"/>
                      <a:pt x="294955" y="243601"/>
                    </a:cubicBezTo>
                    <a:cubicBezTo>
                      <a:pt x="294955" y="243601"/>
                      <a:pt x="294955" y="243601"/>
                      <a:pt x="334458" y="283104"/>
                    </a:cubicBezTo>
                    <a:cubicBezTo>
                      <a:pt x="339725" y="287055"/>
                      <a:pt x="335775" y="293639"/>
                      <a:pt x="330508" y="294955"/>
                    </a:cubicBezTo>
                    <a:cubicBezTo>
                      <a:pt x="330508" y="294955"/>
                      <a:pt x="330508" y="294955"/>
                      <a:pt x="298905" y="297589"/>
                    </a:cubicBezTo>
                    <a:cubicBezTo>
                      <a:pt x="298905" y="297589"/>
                      <a:pt x="298905" y="297589"/>
                      <a:pt x="294955" y="329191"/>
                    </a:cubicBezTo>
                    <a:cubicBezTo>
                      <a:pt x="293638" y="337092"/>
                      <a:pt x="287055" y="339725"/>
                      <a:pt x="283104" y="334458"/>
                    </a:cubicBezTo>
                    <a:cubicBezTo>
                      <a:pt x="283104" y="334458"/>
                      <a:pt x="283104" y="334458"/>
                      <a:pt x="243601" y="294955"/>
                    </a:cubicBezTo>
                    <a:cubicBezTo>
                      <a:pt x="242284" y="293639"/>
                      <a:pt x="240968" y="291005"/>
                      <a:pt x="240968" y="289688"/>
                    </a:cubicBezTo>
                    <a:cubicBezTo>
                      <a:pt x="240968" y="289688"/>
                      <a:pt x="240968" y="289688"/>
                      <a:pt x="244918" y="259403"/>
                    </a:cubicBezTo>
                    <a:cubicBezTo>
                      <a:pt x="218583" y="281788"/>
                      <a:pt x="184347" y="296272"/>
                      <a:pt x="147477" y="296272"/>
                    </a:cubicBezTo>
                    <a:cubicBezTo>
                      <a:pt x="67155" y="296272"/>
                      <a:pt x="0" y="229117"/>
                      <a:pt x="0" y="148794"/>
                    </a:cubicBezTo>
                    <a:cubicBezTo>
                      <a:pt x="0" y="67155"/>
                      <a:pt x="67155" y="0"/>
                      <a:pt x="148794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507331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465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sz="1465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330768" y="3549477"/>
              <a:ext cx="2024764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 fontScale="9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3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023505" y="1507039"/>
            <a:ext cx="2552700" cy="3866055"/>
            <a:chOff x="5023503" y="1507040"/>
            <a:chExt cx="2552700" cy="3866052"/>
          </a:xfrm>
        </p:grpSpPr>
        <p:grpSp>
          <p:nvGrpSpPr>
            <p:cNvPr id="61" name="组合 60"/>
            <p:cNvGrpSpPr/>
            <p:nvPr/>
          </p:nvGrpSpPr>
          <p:grpSpPr>
            <a:xfrm>
              <a:off x="5023503" y="4585518"/>
              <a:ext cx="2552700" cy="787574"/>
              <a:chOff x="5023503" y="4514851"/>
              <a:chExt cx="2552700" cy="787574"/>
            </a:xfrm>
          </p:grpSpPr>
          <p:sp>
            <p:nvSpPr>
              <p:cNvPr id="69" name="矩形: 圆角 68"/>
              <p:cNvSpPr/>
              <p:nvPr/>
            </p:nvSpPr>
            <p:spPr>
              <a:xfrm>
                <a:off x="5023503" y="4514851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矩形: 圆角 69"/>
              <p:cNvSpPr/>
              <p:nvPr/>
            </p:nvSpPr>
            <p:spPr>
              <a:xfrm>
                <a:off x="5074303" y="4542214"/>
                <a:ext cx="2028172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矩形: 圆角 70"/>
              <p:cNvSpPr/>
              <p:nvPr/>
            </p:nvSpPr>
            <p:spPr>
              <a:xfrm>
                <a:off x="5023503" y="4806103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5074302" y="4833466"/>
                <a:ext cx="1820863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矩形: 圆角 72"/>
              <p:cNvSpPr/>
              <p:nvPr/>
            </p:nvSpPr>
            <p:spPr>
              <a:xfrm>
                <a:off x="5023503" y="5105575"/>
                <a:ext cx="2552700" cy="196850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E4E6EA"/>
                      </a:fgClr>
                      <a:bgClr>
                        <a:srgbClr val="ADB5BF"/>
                      </a:bgClr>
                    </a:patt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lumMod val="20000"/>
                        <a:lumOff val="8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: 圆角 73"/>
              <p:cNvSpPr/>
              <p:nvPr/>
            </p:nvSpPr>
            <p:spPr>
              <a:xfrm>
                <a:off x="5074303" y="5132938"/>
                <a:ext cx="1323322" cy="142124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5509277" y="1507040"/>
              <a:ext cx="1581153" cy="1581153"/>
              <a:chOff x="4675885" y="1630865"/>
              <a:chExt cx="1581153" cy="1581153"/>
            </a:xfrm>
          </p:grpSpPr>
          <p:sp>
            <p:nvSpPr>
              <p:cNvPr id="65" name="任意多边形: 形状 64"/>
              <p:cNvSpPr/>
              <p:nvPr/>
            </p:nvSpPr>
            <p:spPr>
              <a:xfrm>
                <a:off x="4675885" y="1630865"/>
                <a:ext cx="1581153" cy="1581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635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4708204" y="1663184"/>
                <a:ext cx="1516514" cy="1516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4807642" y="1762622"/>
                <a:ext cx="1317638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5198872" y="2156413"/>
                <a:ext cx="535178" cy="530056"/>
              </a:xfrm>
              <a:custGeom>
                <a:avLst/>
                <a:gdLst>
                  <a:gd name="connsiteX0" fmla="*/ 242094 w 331788"/>
                  <a:gd name="connsiteY0" fmla="*/ 203585 h 328613"/>
                  <a:gd name="connsiteX1" fmla="*/ 214264 w 331788"/>
                  <a:gd name="connsiteY1" fmla="*/ 214264 h 328613"/>
                  <a:gd name="connsiteX2" fmla="*/ 214264 w 331788"/>
                  <a:gd name="connsiteY2" fmla="*/ 269924 h 328613"/>
                  <a:gd name="connsiteX3" fmla="*/ 269924 w 331788"/>
                  <a:gd name="connsiteY3" fmla="*/ 269924 h 328613"/>
                  <a:gd name="connsiteX4" fmla="*/ 269924 w 331788"/>
                  <a:gd name="connsiteY4" fmla="*/ 214264 h 328613"/>
                  <a:gd name="connsiteX5" fmla="*/ 242094 w 331788"/>
                  <a:gd name="connsiteY5" fmla="*/ 203585 h 328613"/>
                  <a:gd name="connsiteX6" fmla="*/ 85725 w 331788"/>
                  <a:gd name="connsiteY6" fmla="*/ 200752 h 328613"/>
                  <a:gd name="connsiteX7" fmla="*/ 136525 w 331788"/>
                  <a:gd name="connsiteY7" fmla="*/ 207698 h 328613"/>
                  <a:gd name="connsiteX8" fmla="*/ 132667 w 331788"/>
                  <a:gd name="connsiteY8" fmla="*/ 222250 h 328613"/>
                  <a:gd name="connsiteX9" fmla="*/ 38783 w 331788"/>
                  <a:gd name="connsiteY9" fmla="*/ 222250 h 328613"/>
                  <a:gd name="connsiteX10" fmla="*/ 34925 w 331788"/>
                  <a:gd name="connsiteY10" fmla="*/ 207698 h 328613"/>
                  <a:gd name="connsiteX11" fmla="*/ 85725 w 331788"/>
                  <a:gd name="connsiteY11" fmla="*/ 200752 h 328613"/>
                  <a:gd name="connsiteX12" fmla="*/ 86038 w 331788"/>
                  <a:gd name="connsiteY12" fmla="*/ 150283 h 328613"/>
                  <a:gd name="connsiteX13" fmla="*/ 136525 w 331788"/>
                  <a:gd name="connsiteY13" fmla="*/ 158221 h 328613"/>
                  <a:gd name="connsiteX14" fmla="*/ 132678 w 331788"/>
                  <a:gd name="connsiteY14" fmla="*/ 171450 h 328613"/>
                  <a:gd name="connsiteX15" fmla="*/ 39076 w 331788"/>
                  <a:gd name="connsiteY15" fmla="*/ 171450 h 328613"/>
                  <a:gd name="connsiteX16" fmla="*/ 36512 w 331788"/>
                  <a:gd name="connsiteY16" fmla="*/ 158221 h 328613"/>
                  <a:gd name="connsiteX17" fmla="*/ 86038 w 331788"/>
                  <a:gd name="connsiteY17" fmla="*/ 150283 h 328613"/>
                  <a:gd name="connsiteX18" fmla="*/ 243681 w 331788"/>
                  <a:gd name="connsiteY18" fmla="*/ 148724 h 328613"/>
                  <a:gd name="connsiteX19" fmla="*/ 295275 w 331788"/>
                  <a:gd name="connsiteY19" fmla="*/ 156745 h 328613"/>
                  <a:gd name="connsiteX20" fmla="*/ 292663 w 331788"/>
                  <a:gd name="connsiteY20" fmla="*/ 171450 h 328613"/>
                  <a:gd name="connsiteX21" fmla="*/ 197312 w 331788"/>
                  <a:gd name="connsiteY21" fmla="*/ 171450 h 328613"/>
                  <a:gd name="connsiteX22" fmla="*/ 192087 w 331788"/>
                  <a:gd name="connsiteY22" fmla="*/ 156745 h 328613"/>
                  <a:gd name="connsiteX23" fmla="*/ 243681 w 331788"/>
                  <a:gd name="connsiteY23" fmla="*/ 148724 h 328613"/>
                  <a:gd name="connsiteX24" fmla="*/ 86038 w 331788"/>
                  <a:gd name="connsiteY24" fmla="*/ 99483 h 328613"/>
                  <a:gd name="connsiteX25" fmla="*/ 136525 w 331788"/>
                  <a:gd name="connsiteY25" fmla="*/ 107421 h 328613"/>
                  <a:gd name="connsiteX26" fmla="*/ 132678 w 331788"/>
                  <a:gd name="connsiteY26" fmla="*/ 120650 h 328613"/>
                  <a:gd name="connsiteX27" fmla="*/ 39076 w 331788"/>
                  <a:gd name="connsiteY27" fmla="*/ 120650 h 328613"/>
                  <a:gd name="connsiteX28" fmla="*/ 36512 w 331788"/>
                  <a:gd name="connsiteY28" fmla="*/ 107421 h 328613"/>
                  <a:gd name="connsiteX29" fmla="*/ 86038 w 331788"/>
                  <a:gd name="connsiteY29" fmla="*/ 99483 h 328613"/>
                  <a:gd name="connsiteX30" fmla="*/ 243681 w 331788"/>
                  <a:gd name="connsiteY30" fmla="*/ 99152 h 328613"/>
                  <a:gd name="connsiteX31" fmla="*/ 295275 w 331788"/>
                  <a:gd name="connsiteY31" fmla="*/ 106098 h 328613"/>
                  <a:gd name="connsiteX32" fmla="*/ 292663 w 331788"/>
                  <a:gd name="connsiteY32" fmla="*/ 120650 h 328613"/>
                  <a:gd name="connsiteX33" fmla="*/ 196006 w 331788"/>
                  <a:gd name="connsiteY33" fmla="*/ 120650 h 328613"/>
                  <a:gd name="connsiteX34" fmla="*/ 192087 w 331788"/>
                  <a:gd name="connsiteY34" fmla="*/ 106098 h 328613"/>
                  <a:gd name="connsiteX35" fmla="*/ 243681 w 331788"/>
                  <a:gd name="connsiteY35" fmla="*/ 99152 h 328613"/>
                  <a:gd name="connsiteX36" fmla="*/ 243681 w 331788"/>
                  <a:gd name="connsiteY36" fmla="*/ 48711 h 328613"/>
                  <a:gd name="connsiteX37" fmla="*/ 295275 w 331788"/>
                  <a:gd name="connsiteY37" fmla="*/ 56732 h 328613"/>
                  <a:gd name="connsiteX38" fmla="*/ 292663 w 331788"/>
                  <a:gd name="connsiteY38" fmla="*/ 71437 h 328613"/>
                  <a:gd name="connsiteX39" fmla="*/ 197312 w 331788"/>
                  <a:gd name="connsiteY39" fmla="*/ 71437 h 328613"/>
                  <a:gd name="connsiteX40" fmla="*/ 192087 w 331788"/>
                  <a:gd name="connsiteY40" fmla="*/ 56732 h 328613"/>
                  <a:gd name="connsiteX41" fmla="*/ 243681 w 331788"/>
                  <a:gd name="connsiteY41" fmla="*/ 48711 h 328613"/>
                  <a:gd name="connsiteX42" fmla="*/ 85725 w 331788"/>
                  <a:gd name="connsiteY42" fmla="*/ 48683 h 328613"/>
                  <a:gd name="connsiteX43" fmla="*/ 136525 w 331788"/>
                  <a:gd name="connsiteY43" fmla="*/ 56621 h 328613"/>
                  <a:gd name="connsiteX44" fmla="*/ 132667 w 331788"/>
                  <a:gd name="connsiteY44" fmla="*/ 69850 h 328613"/>
                  <a:gd name="connsiteX45" fmla="*/ 38783 w 331788"/>
                  <a:gd name="connsiteY45" fmla="*/ 69850 h 328613"/>
                  <a:gd name="connsiteX46" fmla="*/ 34925 w 331788"/>
                  <a:gd name="connsiteY46" fmla="*/ 56621 h 328613"/>
                  <a:gd name="connsiteX47" fmla="*/ 85725 w 331788"/>
                  <a:gd name="connsiteY47" fmla="*/ 48683 h 328613"/>
                  <a:gd name="connsiteX48" fmla="*/ 245779 w 331788"/>
                  <a:gd name="connsiteY48" fmla="*/ 12700 h 328613"/>
                  <a:gd name="connsiteX49" fmla="*/ 171450 w 331788"/>
                  <a:gd name="connsiteY49" fmla="*/ 28215 h 328613"/>
                  <a:gd name="connsiteX50" fmla="*/ 171450 w 331788"/>
                  <a:gd name="connsiteY50" fmla="*/ 263525 h 328613"/>
                  <a:gd name="connsiteX51" fmla="*/ 192314 w 331788"/>
                  <a:gd name="connsiteY51" fmla="*/ 257061 h 328613"/>
                  <a:gd name="connsiteX52" fmla="*/ 205355 w 331788"/>
                  <a:gd name="connsiteY52" fmla="*/ 205344 h 328613"/>
                  <a:gd name="connsiteX53" fmla="*/ 279684 w 331788"/>
                  <a:gd name="connsiteY53" fmla="*/ 205344 h 328613"/>
                  <a:gd name="connsiteX54" fmla="*/ 294028 w 331788"/>
                  <a:gd name="connsiteY54" fmla="*/ 257061 h 328613"/>
                  <a:gd name="connsiteX55" fmla="*/ 317500 w 331788"/>
                  <a:gd name="connsiteY55" fmla="*/ 263525 h 328613"/>
                  <a:gd name="connsiteX56" fmla="*/ 317500 w 331788"/>
                  <a:gd name="connsiteY56" fmla="*/ 28215 h 328613"/>
                  <a:gd name="connsiteX57" fmla="*/ 245779 w 331788"/>
                  <a:gd name="connsiteY57" fmla="*/ 12700 h 328613"/>
                  <a:gd name="connsiteX58" fmla="*/ 84931 w 331788"/>
                  <a:gd name="connsiteY58" fmla="*/ 12700 h 328613"/>
                  <a:gd name="connsiteX59" fmla="*/ 12700 w 331788"/>
                  <a:gd name="connsiteY59" fmla="*/ 28215 h 328613"/>
                  <a:gd name="connsiteX60" fmla="*/ 12700 w 331788"/>
                  <a:gd name="connsiteY60" fmla="*/ 263525 h 328613"/>
                  <a:gd name="connsiteX61" fmla="*/ 84931 w 331788"/>
                  <a:gd name="connsiteY61" fmla="*/ 249303 h 328613"/>
                  <a:gd name="connsiteX62" fmla="*/ 157163 w 331788"/>
                  <a:gd name="connsiteY62" fmla="*/ 263525 h 328613"/>
                  <a:gd name="connsiteX63" fmla="*/ 157163 w 331788"/>
                  <a:gd name="connsiteY63" fmla="*/ 28215 h 328613"/>
                  <a:gd name="connsiteX64" fmla="*/ 84931 w 331788"/>
                  <a:gd name="connsiteY64" fmla="*/ 12700 h 328613"/>
                  <a:gd name="connsiteX65" fmla="*/ 86835 w 331788"/>
                  <a:gd name="connsiteY65" fmla="*/ 0 h 328613"/>
                  <a:gd name="connsiteX66" fmla="*/ 165894 w 331788"/>
                  <a:gd name="connsiteY66" fmla="*/ 15525 h 328613"/>
                  <a:gd name="connsiteX67" fmla="*/ 244953 w 331788"/>
                  <a:gd name="connsiteY67" fmla="*/ 0 h 328613"/>
                  <a:gd name="connsiteX68" fmla="*/ 326604 w 331788"/>
                  <a:gd name="connsiteY68" fmla="*/ 16819 h 328613"/>
                  <a:gd name="connsiteX69" fmla="*/ 331788 w 331788"/>
                  <a:gd name="connsiteY69" fmla="*/ 23288 h 328613"/>
                  <a:gd name="connsiteX70" fmla="*/ 331788 w 331788"/>
                  <a:gd name="connsiteY70" fmla="*/ 274276 h 328613"/>
                  <a:gd name="connsiteX71" fmla="*/ 322716 w 331788"/>
                  <a:gd name="connsiteY71" fmla="*/ 280744 h 328613"/>
                  <a:gd name="connsiteX72" fmla="*/ 289019 w 331788"/>
                  <a:gd name="connsiteY72" fmla="*/ 269101 h 328613"/>
                  <a:gd name="connsiteX73" fmla="*/ 285130 w 331788"/>
                  <a:gd name="connsiteY73" fmla="*/ 274276 h 328613"/>
                  <a:gd name="connsiteX74" fmla="*/ 329196 w 331788"/>
                  <a:gd name="connsiteY74" fmla="*/ 318263 h 328613"/>
                  <a:gd name="connsiteX75" fmla="*/ 318828 w 331788"/>
                  <a:gd name="connsiteY75" fmla="*/ 328613 h 328613"/>
                  <a:gd name="connsiteX76" fmla="*/ 274762 w 331788"/>
                  <a:gd name="connsiteY76" fmla="*/ 284626 h 328613"/>
                  <a:gd name="connsiteX77" fmla="*/ 206072 w 331788"/>
                  <a:gd name="connsiteY77" fmla="*/ 279451 h 328613"/>
                  <a:gd name="connsiteX78" fmla="*/ 198295 w 331788"/>
                  <a:gd name="connsiteY78" fmla="*/ 270394 h 328613"/>
                  <a:gd name="connsiteX79" fmla="*/ 167190 w 331788"/>
                  <a:gd name="connsiteY79" fmla="*/ 280744 h 328613"/>
                  <a:gd name="connsiteX80" fmla="*/ 163302 w 331788"/>
                  <a:gd name="connsiteY80" fmla="*/ 280744 h 328613"/>
                  <a:gd name="connsiteX81" fmla="*/ 85539 w 331788"/>
                  <a:gd name="connsiteY81" fmla="*/ 263926 h 328613"/>
                  <a:gd name="connsiteX82" fmla="*/ 9072 w 331788"/>
                  <a:gd name="connsiteY82" fmla="*/ 280744 h 328613"/>
                  <a:gd name="connsiteX83" fmla="*/ 0 w 331788"/>
                  <a:gd name="connsiteY83" fmla="*/ 274276 h 328613"/>
                  <a:gd name="connsiteX84" fmla="*/ 0 w 331788"/>
                  <a:gd name="connsiteY84" fmla="*/ 23288 h 328613"/>
                  <a:gd name="connsiteX85" fmla="*/ 5184 w 331788"/>
                  <a:gd name="connsiteY85" fmla="*/ 16819 h 328613"/>
                  <a:gd name="connsiteX86" fmla="*/ 86835 w 331788"/>
                  <a:gd name="connsiteY86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31788" h="328613">
                    <a:moveTo>
                      <a:pt x="242094" y="203585"/>
                    </a:moveTo>
                    <a:cubicBezTo>
                      <a:pt x="232062" y="203585"/>
                      <a:pt x="222031" y="207145"/>
                      <a:pt x="214264" y="214264"/>
                    </a:cubicBezTo>
                    <a:cubicBezTo>
                      <a:pt x="200025" y="229797"/>
                      <a:pt x="200025" y="254391"/>
                      <a:pt x="214264" y="269924"/>
                    </a:cubicBezTo>
                    <a:cubicBezTo>
                      <a:pt x="229797" y="284163"/>
                      <a:pt x="254391" y="284163"/>
                      <a:pt x="269924" y="269924"/>
                    </a:cubicBezTo>
                    <a:cubicBezTo>
                      <a:pt x="284163" y="254391"/>
                      <a:pt x="284163" y="229797"/>
                      <a:pt x="269924" y="214264"/>
                    </a:cubicBezTo>
                    <a:cubicBezTo>
                      <a:pt x="262158" y="207145"/>
                      <a:pt x="252126" y="203585"/>
                      <a:pt x="242094" y="203585"/>
                    </a:cubicBezTo>
                    <a:close/>
                    <a:moveTo>
                      <a:pt x="85725" y="200752"/>
                    </a:moveTo>
                    <a:cubicBezTo>
                      <a:pt x="102122" y="200752"/>
                      <a:pt x="118520" y="203067"/>
                      <a:pt x="136525" y="207698"/>
                    </a:cubicBezTo>
                    <a:cubicBezTo>
                      <a:pt x="136525" y="207698"/>
                      <a:pt x="136525" y="207698"/>
                      <a:pt x="132667" y="222250"/>
                    </a:cubicBezTo>
                    <a:cubicBezTo>
                      <a:pt x="99229" y="211667"/>
                      <a:pt x="72221" y="211667"/>
                      <a:pt x="38783" y="222250"/>
                    </a:cubicBezTo>
                    <a:cubicBezTo>
                      <a:pt x="38783" y="222250"/>
                      <a:pt x="38783" y="222250"/>
                      <a:pt x="34925" y="207698"/>
                    </a:cubicBezTo>
                    <a:cubicBezTo>
                      <a:pt x="52930" y="203067"/>
                      <a:pt x="69327" y="200752"/>
                      <a:pt x="85725" y="200752"/>
                    </a:cubicBezTo>
                    <a:close/>
                    <a:moveTo>
                      <a:pt x="86038" y="150283"/>
                    </a:moveTo>
                    <a:cubicBezTo>
                      <a:pt x="102226" y="150283"/>
                      <a:pt x="118574" y="152929"/>
                      <a:pt x="136525" y="158221"/>
                    </a:cubicBezTo>
                    <a:cubicBezTo>
                      <a:pt x="136525" y="158221"/>
                      <a:pt x="136525" y="158221"/>
                      <a:pt x="132678" y="171450"/>
                    </a:cubicBezTo>
                    <a:cubicBezTo>
                      <a:pt x="99341" y="162190"/>
                      <a:pt x="72414" y="162190"/>
                      <a:pt x="39076" y="171450"/>
                    </a:cubicBezTo>
                    <a:cubicBezTo>
                      <a:pt x="39076" y="171450"/>
                      <a:pt x="39076" y="171450"/>
                      <a:pt x="36512" y="158221"/>
                    </a:cubicBezTo>
                    <a:cubicBezTo>
                      <a:pt x="53822" y="152929"/>
                      <a:pt x="69850" y="150283"/>
                      <a:pt x="86038" y="150283"/>
                    </a:cubicBezTo>
                    <a:close/>
                    <a:moveTo>
                      <a:pt x="243681" y="148724"/>
                    </a:moveTo>
                    <a:cubicBezTo>
                      <a:pt x="260335" y="148724"/>
                      <a:pt x="276989" y="151398"/>
                      <a:pt x="295275" y="156745"/>
                    </a:cubicBezTo>
                    <a:cubicBezTo>
                      <a:pt x="295275" y="156745"/>
                      <a:pt x="295275" y="156745"/>
                      <a:pt x="292663" y="171450"/>
                    </a:cubicBezTo>
                    <a:cubicBezTo>
                      <a:pt x="257396" y="162092"/>
                      <a:pt x="231272" y="162092"/>
                      <a:pt x="197312" y="171450"/>
                    </a:cubicBezTo>
                    <a:cubicBezTo>
                      <a:pt x="197312" y="171450"/>
                      <a:pt x="197312" y="171450"/>
                      <a:pt x="192087" y="156745"/>
                    </a:cubicBezTo>
                    <a:cubicBezTo>
                      <a:pt x="210374" y="151398"/>
                      <a:pt x="227027" y="148724"/>
                      <a:pt x="243681" y="148724"/>
                    </a:cubicBezTo>
                    <a:close/>
                    <a:moveTo>
                      <a:pt x="86038" y="99483"/>
                    </a:moveTo>
                    <a:cubicBezTo>
                      <a:pt x="102226" y="99483"/>
                      <a:pt x="118574" y="102129"/>
                      <a:pt x="136525" y="107421"/>
                    </a:cubicBezTo>
                    <a:cubicBezTo>
                      <a:pt x="136525" y="107421"/>
                      <a:pt x="136525" y="107421"/>
                      <a:pt x="132678" y="120650"/>
                    </a:cubicBezTo>
                    <a:cubicBezTo>
                      <a:pt x="99341" y="111390"/>
                      <a:pt x="72414" y="111390"/>
                      <a:pt x="39076" y="120650"/>
                    </a:cubicBezTo>
                    <a:cubicBezTo>
                      <a:pt x="39076" y="120650"/>
                      <a:pt x="39076" y="120650"/>
                      <a:pt x="36512" y="107421"/>
                    </a:cubicBezTo>
                    <a:cubicBezTo>
                      <a:pt x="53822" y="102129"/>
                      <a:pt x="69850" y="99483"/>
                      <a:pt x="86038" y="99483"/>
                    </a:cubicBezTo>
                    <a:close/>
                    <a:moveTo>
                      <a:pt x="243681" y="99152"/>
                    </a:moveTo>
                    <a:cubicBezTo>
                      <a:pt x="260335" y="99152"/>
                      <a:pt x="276989" y="101467"/>
                      <a:pt x="295275" y="106098"/>
                    </a:cubicBezTo>
                    <a:cubicBezTo>
                      <a:pt x="295275" y="106098"/>
                      <a:pt x="295275" y="106098"/>
                      <a:pt x="292663" y="120650"/>
                    </a:cubicBezTo>
                    <a:cubicBezTo>
                      <a:pt x="257396" y="111390"/>
                      <a:pt x="231272" y="111390"/>
                      <a:pt x="196006" y="120650"/>
                    </a:cubicBezTo>
                    <a:cubicBezTo>
                      <a:pt x="196006" y="120650"/>
                      <a:pt x="196006" y="120650"/>
                      <a:pt x="192087" y="106098"/>
                    </a:cubicBezTo>
                    <a:cubicBezTo>
                      <a:pt x="210374" y="101467"/>
                      <a:pt x="227027" y="99152"/>
                      <a:pt x="243681" y="99152"/>
                    </a:cubicBezTo>
                    <a:close/>
                    <a:moveTo>
                      <a:pt x="243681" y="48711"/>
                    </a:moveTo>
                    <a:cubicBezTo>
                      <a:pt x="260335" y="48711"/>
                      <a:pt x="276989" y="51385"/>
                      <a:pt x="295275" y="56732"/>
                    </a:cubicBezTo>
                    <a:cubicBezTo>
                      <a:pt x="295275" y="56732"/>
                      <a:pt x="295275" y="56732"/>
                      <a:pt x="292663" y="71437"/>
                    </a:cubicBezTo>
                    <a:cubicBezTo>
                      <a:pt x="257396" y="60742"/>
                      <a:pt x="231272" y="60742"/>
                      <a:pt x="197312" y="71437"/>
                    </a:cubicBezTo>
                    <a:cubicBezTo>
                      <a:pt x="197312" y="71437"/>
                      <a:pt x="197312" y="71437"/>
                      <a:pt x="192087" y="56732"/>
                    </a:cubicBezTo>
                    <a:cubicBezTo>
                      <a:pt x="210374" y="51385"/>
                      <a:pt x="227027" y="48711"/>
                      <a:pt x="243681" y="48711"/>
                    </a:cubicBezTo>
                    <a:close/>
                    <a:moveTo>
                      <a:pt x="85725" y="48683"/>
                    </a:moveTo>
                    <a:cubicBezTo>
                      <a:pt x="102122" y="48683"/>
                      <a:pt x="118520" y="51329"/>
                      <a:pt x="136525" y="56621"/>
                    </a:cubicBezTo>
                    <a:cubicBezTo>
                      <a:pt x="136525" y="56621"/>
                      <a:pt x="136525" y="56621"/>
                      <a:pt x="132667" y="69850"/>
                    </a:cubicBezTo>
                    <a:cubicBezTo>
                      <a:pt x="99229" y="60590"/>
                      <a:pt x="72221" y="60590"/>
                      <a:pt x="38783" y="69850"/>
                    </a:cubicBezTo>
                    <a:lnTo>
                      <a:pt x="34925" y="56621"/>
                    </a:lnTo>
                    <a:cubicBezTo>
                      <a:pt x="52930" y="51329"/>
                      <a:pt x="69327" y="48683"/>
                      <a:pt x="85725" y="48683"/>
                    </a:cubicBezTo>
                    <a:close/>
                    <a:moveTo>
                      <a:pt x="245779" y="12700"/>
                    </a:moveTo>
                    <a:cubicBezTo>
                      <a:pt x="224915" y="12700"/>
                      <a:pt x="201443" y="16579"/>
                      <a:pt x="171450" y="28215"/>
                    </a:cubicBezTo>
                    <a:cubicBezTo>
                      <a:pt x="171450" y="28215"/>
                      <a:pt x="171450" y="28215"/>
                      <a:pt x="171450" y="263525"/>
                    </a:cubicBezTo>
                    <a:cubicBezTo>
                      <a:pt x="176666" y="262232"/>
                      <a:pt x="185794" y="259646"/>
                      <a:pt x="192314" y="257061"/>
                    </a:cubicBezTo>
                    <a:cubicBezTo>
                      <a:pt x="185794" y="238960"/>
                      <a:pt x="191010" y="219566"/>
                      <a:pt x="205355" y="205344"/>
                    </a:cubicBezTo>
                    <a:cubicBezTo>
                      <a:pt x="226219" y="184657"/>
                      <a:pt x="258819" y="184657"/>
                      <a:pt x="279684" y="205344"/>
                    </a:cubicBezTo>
                    <a:cubicBezTo>
                      <a:pt x="294028" y="218273"/>
                      <a:pt x="299244" y="238960"/>
                      <a:pt x="294028" y="257061"/>
                    </a:cubicBezTo>
                    <a:cubicBezTo>
                      <a:pt x="301852" y="258353"/>
                      <a:pt x="312284" y="262232"/>
                      <a:pt x="317500" y="263525"/>
                    </a:cubicBezTo>
                    <a:lnTo>
                      <a:pt x="317500" y="28215"/>
                    </a:lnTo>
                    <a:cubicBezTo>
                      <a:pt x="288812" y="17872"/>
                      <a:pt x="266643" y="12700"/>
                      <a:pt x="245779" y="12700"/>
                    </a:cubicBezTo>
                    <a:close/>
                    <a:moveTo>
                      <a:pt x="84931" y="12700"/>
                    </a:moveTo>
                    <a:cubicBezTo>
                      <a:pt x="63004" y="12700"/>
                      <a:pt x="42366" y="17872"/>
                      <a:pt x="12700" y="28215"/>
                    </a:cubicBezTo>
                    <a:cubicBezTo>
                      <a:pt x="12700" y="28215"/>
                      <a:pt x="12700" y="28215"/>
                      <a:pt x="12700" y="263525"/>
                    </a:cubicBezTo>
                    <a:cubicBezTo>
                      <a:pt x="41077" y="254475"/>
                      <a:pt x="63004" y="249303"/>
                      <a:pt x="84931" y="249303"/>
                    </a:cubicBezTo>
                    <a:cubicBezTo>
                      <a:pt x="106859" y="249303"/>
                      <a:pt x="128786" y="254475"/>
                      <a:pt x="157163" y="263525"/>
                    </a:cubicBezTo>
                    <a:lnTo>
                      <a:pt x="157163" y="28215"/>
                    </a:lnTo>
                    <a:cubicBezTo>
                      <a:pt x="128786" y="17872"/>
                      <a:pt x="106859" y="12700"/>
                      <a:pt x="84931" y="12700"/>
                    </a:cubicBezTo>
                    <a:close/>
                    <a:moveTo>
                      <a:pt x="86835" y="0"/>
                    </a:moveTo>
                    <a:cubicBezTo>
                      <a:pt x="110164" y="0"/>
                      <a:pt x="133493" y="5175"/>
                      <a:pt x="165894" y="15525"/>
                    </a:cubicBezTo>
                    <a:cubicBezTo>
                      <a:pt x="198295" y="5175"/>
                      <a:pt x="221624" y="0"/>
                      <a:pt x="244953" y="0"/>
                    </a:cubicBezTo>
                    <a:cubicBezTo>
                      <a:pt x="269578" y="0"/>
                      <a:pt x="294203" y="5175"/>
                      <a:pt x="326604" y="16819"/>
                    </a:cubicBezTo>
                    <a:cubicBezTo>
                      <a:pt x="329196" y="18113"/>
                      <a:pt x="331788" y="20700"/>
                      <a:pt x="331788" y="23288"/>
                    </a:cubicBezTo>
                    <a:cubicBezTo>
                      <a:pt x="331788" y="23288"/>
                      <a:pt x="331788" y="23288"/>
                      <a:pt x="331788" y="274276"/>
                    </a:cubicBezTo>
                    <a:cubicBezTo>
                      <a:pt x="331788" y="280744"/>
                      <a:pt x="325308" y="280744"/>
                      <a:pt x="322716" y="280744"/>
                    </a:cubicBezTo>
                    <a:cubicBezTo>
                      <a:pt x="313643" y="276863"/>
                      <a:pt x="299387" y="272982"/>
                      <a:pt x="289019" y="269101"/>
                    </a:cubicBezTo>
                    <a:cubicBezTo>
                      <a:pt x="287723" y="271688"/>
                      <a:pt x="286427" y="272982"/>
                      <a:pt x="285130" y="274276"/>
                    </a:cubicBezTo>
                    <a:cubicBezTo>
                      <a:pt x="285130" y="274276"/>
                      <a:pt x="285130" y="274276"/>
                      <a:pt x="329196" y="318263"/>
                    </a:cubicBezTo>
                    <a:cubicBezTo>
                      <a:pt x="329196" y="318263"/>
                      <a:pt x="329196" y="318263"/>
                      <a:pt x="318828" y="328613"/>
                    </a:cubicBezTo>
                    <a:cubicBezTo>
                      <a:pt x="318828" y="328613"/>
                      <a:pt x="318828" y="328613"/>
                      <a:pt x="274762" y="284626"/>
                    </a:cubicBezTo>
                    <a:cubicBezTo>
                      <a:pt x="254025" y="300151"/>
                      <a:pt x="224216" y="298857"/>
                      <a:pt x="206072" y="279451"/>
                    </a:cubicBezTo>
                    <a:cubicBezTo>
                      <a:pt x="202183" y="276863"/>
                      <a:pt x="200887" y="274276"/>
                      <a:pt x="198295" y="270394"/>
                    </a:cubicBezTo>
                    <a:cubicBezTo>
                      <a:pt x="189223" y="272982"/>
                      <a:pt x="174966" y="278157"/>
                      <a:pt x="167190" y="280744"/>
                    </a:cubicBezTo>
                    <a:cubicBezTo>
                      <a:pt x="165894" y="280744"/>
                      <a:pt x="164598" y="280744"/>
                      <a:pt x="163302" y="280744"/>
                    </a:cubicBezTo>
                    <a:cubicBezTo>
                      <a:pt x="130901" y="269101"/>
                      <a:pt x="108868" y="263926"/>
                      <a:pt x="85539" y="263926"/>
                    </a:cubicBezTo>
                    <a:cubicBezTo>
                      <a:pt x="63506" y="263926"/>
                      <a:pt x="40177" y="269101"/>
                      <a:pt x="9072" y="280744"/>
                    </a:cubicBezTo>
                    <a:cubicBezTo>
                      <a:pt x="6480" y="280744"/>
                      <a:pt x="0" y="280744"/>
                      <a:pt x="0" y="274276"/>
                    </a:cubicBezTo>
                    <a:cubicBezTo>
                      <a:pt x="0" y="274276"/>
                      <a:pt x="0" y="274276"/>
                      <a:pt x="0" y="23288"/>
                    </a:cubicBezTo>
                    <a:cubicBezTo>
                      <a:pt x="0" y="20700"/>
                      <a:pt x="2592" y="18113"/>
                      <a:pt x="5184" y="16819"/>
                    </a:cubicBezTo>
                    <a:cubicBezTo>
                      <a:pt x="37585" y="5175"/>
                      <a:pt x="62210" y="0"/>
                      <a:pt x="86835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5464034" y="3159800"/>
              <a:ext cx="1671638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65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sz="1465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269168" y="3549477"/>
              <a:ext cx="2061370" cy="5715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3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  <a:endParaRPr lang="zh-CN" altLang="en-US" sz="13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: 圆角 75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6533401" y="1987185"/>
            <a:ext cx="4706945" cy="3243351"/>
            <a:chOff x="4900050" y="1490388"/>
            <a:chExt cx="3530209" cy="2432513"/>
          </a:xfrm>
        </p:grpSpPr>
        <p:sp>
          <p:nvSpPr>
            <p:cNvPr id="6" name="TextBox 23"/>
            <p:cNvSpPr txBox="1"/>
            <p:nvPr/>
          </p:nvSpPr>
          <p:spPr>
            <a:xfrm>
              <a:off x="5354995" y="1511287"/>
              <a:ext cx="3075264" cy="396262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93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此部分内容作为文字排版占位显示（建议使用主题字体）通常规则为在</a:t>
              </a:r>
              <a:r>
                <a:rPr lang="en-US" altLang="zh-CN" sz="93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93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文档下中英文各使用一种字体以保持全文档统一</a:t>
              </a:r>
              <a:endParaRPr lang="zh-CN" altLang="en-US" sz="9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24"/>
            <p:cNvSpPr/>
            <p:nvPr/>
          </p:nvSpPr>
          <p:spPr>
            <a:xfrm>
              <a:off x="4900914" y="1490388"/>
              <a:ext cx="426575" cy="4265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25"/>
            <p:cNvSpPr txBox="1"/>
            <p:nvPr/>
          </p:nvSpPr>
          <p:spPr>
            <a:xfrm>
              <a:off x="5354995" y="2183328"/>
              <a:ext cx="3075264" cy="396262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9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此部分内容作为文字排版占位显示（建议使用主题字体）通常规则为在</a:t>
              </a:r>
              <a:r>
                <a:rPr lang="en-US" altLang="zh-CN" sz="9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9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文档下中英文各使用一种字体以保持全文档统一</a:t>
              </a:r>
              <a:endParaRPr lang="zh-CN" altLang="en-US" sz="9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26"/>
            <p:cNvSpPr/>
            <p:nvPr/>
          </p:nvSpPr>
          <p:spPr>
            <a:xfrm>
              <a:off x="4900914" y="2162428"/>
              <a:ext cx="426575" cy="426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27"/>
            <p:cNvSpPr txBox="1"/>
            <p:nvPr/>
          </p:nvSpPr>
          <p:spPr>
            <a:xfrm>
              <a:off x="5354995" y="2845184"/>
              <a:ext cx="3075264" cy="396262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9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此部分内容作为文字排版占位显示（建议使用主题字体）通常规则为在</a:t>
              </a:r>
              <a:r>
                <a:rPr lang="en-US" altLang="zh-CN" sz="9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9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文档下中英文各使用一种字体以保持全文档统一</a:t>
              </a:r>
              <a:endParaRPr lang="zh-CN" altLang="en-US" sz="9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val 28"/>
            <p:cNvSpPr/>
            <p:nvPr/>
          </p:nvSpPr>
          <p:spPr>
            <a:xfrm>
              <a:off x="4900914" y="2824285"/>
              <a:ext cx="426575" cy="4265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29"/>
            <p:cNvSpPr txBox="1"/>
            <p:nvPr/>
          </p:nvSpPr>
          <p:spPr>
            <a:xfrm>
              <a:off x="5354995" y="3517225"/>
              <a:ext cx="3075264" cy="396262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9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此部分内容作为文字排版占位显示（建议使用主题字体）通常规则为在</a:t>
              </a:r>
              <a:r>
                <a:rPr lang="en-US" altLang="zh-CN" sz="9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9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文档下中英文各使用一种字体以保持全文档统一</a:t>
              </a:r>
              <a:endParaRPr lang="zh-CN" altLang="en-US" sz="9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30"/>
            <p:cNvSpPr/>
            <p:nvPr/>
          </p:nvSpPr>
          <p:spPr>
            <a:xfrm>
              <a:off x="4900914" y="3496326"/>
              <a:ext cx="426575" cy="4265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4900914" y="1563163"/>
              <a:ext cx="446276" cy="25391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endParaRPr 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32"/>
            <p:cNvSpPr txBox="1"/>
            <p:nvPr/>
          </p:nvSpPr>
          <p:spPr>
            <a:xfrm>
              <a:off x="4900050" y="2237066"/>
              <a:ext cx="446276" cy="25391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4903218" y="2898922"/>
              <a:ext cx="446276" cy="25391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34"/>
            <p:cNvSpPr txBox="1"/>
            <p:nvPr/>
          </p:nvSpPr>
          <p:spPr>
            <a:xfrm>
              <a:off x="4900050" y="3570964"/>
              <a:ext cx="446276" cy="25391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12047" y="1812682"/>
            <a:ext cx="5405879" cy="2997261"/>
            <a:chOff x="309035" y="1359511"/>
            <a:chExt cx="4054409" cy="2247946"/>
          </a:xfrm>
        </p:grpSpPr>
        <p:sp>
          <p:nvSpPr>
            <p:cNvPr id="4" name="TextBox 8"/>
            <p:cNvSpPr txBox="1"/>
            <p:nvPr/>
          </p:nvSpPr>
          <p:spPr>
            <a:xfrm>
              <a:off x="309035" y="2886385"/>
              <a:ext cx="4054409" cy="396262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6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</a:t>
              </a:r>
              <a:br>
                <a:rPr lang="zh-CN" altLang="en-US" sz="106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6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如需更改请在（设置形状格式）菜单下（文本选项）中调整</a:t>
              </a:r>
              <a:endParaRPr lang="zh-CN" altLang="en-US" sz="10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9"/>
            <p:cNvSpPr txBox="1"/>
            <p:nvPr/>
          </p:nvSpPr>
          <p:spPr>
            <a:xfrm>
              <a:off x="1771870" y="2594450"/>
              <a:ext cx="1177245" cy="276999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  <a:endParaRPr lang="zh-CN" altLang="en-US" sz="186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Group 41"/>
            <p:cNvGrpSpPr/>
            <p:nvPr/>
          </p:nvGrpSpPr>
          <p:grpSpPr>
            <a:xfrm>
              <a:off x="500271" y="1776195"/>
              <a:ext cx="3752041" cy="757063"/>
              <a:chOff x="38765" y="1803577"/>
              <a:chExt cx="8847120" cy="1471937"/>
            </a:xfrm>
          </p:grpSpPr>
          <p:sp>
            <p:nvSpPr>
              <p:cNvPr id="33" name="Freeform: Shape 37"/>
              <p:cNvSpPr/>
              <p:nvPr/>
            </p:nvSpPr>
            <p:spPr>
              <a:xfrm>
                <a:off x="38765" y="1903085"/>
                <a:ext cx="6489813" cy="1358046"/>
              </a:xfrm>
              <a:custGeom>
                <a:avLst/>
                <a:gdLst>
                  <a:gd name="connsiteX0" fmla="*/ 0 w 1795861"/>
                  <a:gd name="connsiteY0" fmla="*/ 1723829 h 1723829"/>
                  <a:gd name="connsiteX1" fmla="*/ 865569 w 1795861"/>
                  <a:gd name="connsiteY1" fmla="*/ 0 h 1723829"/>
                  <a:gd name="connsiteX2" fmla="*/ 1795861 w 1795861"/>
                  <a:gd name="connsiteY2" fmla="*/ 1723829 h 1723829"/>
                  <a:gd name="connsiteX3" fmla="*/ 0 w 1795861"/>
                  <a:gd name="connsiteY3" fmla="*/ 1723829 h 1723829"/>
                  <a:gd name="connsiteX0-1" fmla="*/ 21574 w 1835151"/>
                  <a:gd name="connsiteY0-2" fmla="*/ 1723829 h 1723829"/>
                  <a:gd name="connsiteX1-3" fmla="*/ 887143 w 1835151"/>
                  <a:gd name="connsiteY1-4" fmla="*/ 0 h 1723829"/>
                  <a:gd name="connsiteX2-5" fmla="*/ 1817435 w 1835151"/>
                  <a:gd name="connsiteY2-6" fmla="*/ 1723829 h 1723829"/>
                  <a:gd name="connsiteX3-7" fmla="*/ 21574 w 1835151"/>
                  <a:gd name="connsiteY3-8" fmla="*/ 1723829 h 1723829"/>
                  <a:gd name="connsiteX0-9" fmla="*/ 21574 w 1835151"/>
                  <a:gd name="connsiteY0-10" fmla="*/ 1723829 h 1723829"/>
                  <a:gd name="connsiteX1-11" fmla="*/ 887143 w 1835151"/>
                  <a:gd name="connsiteY1-12" fmla="*/ 0 h 1723829"/>
                  <a:gd name="connsiteX2-13" fmla="*/ 1817435 w 1835151"/>
                  <a:gd name="connsiteY2-14" fmla="*/ 1723829 h 1723829"/>
                  <a:gd name="connsiteX3-15" fmla="*/ 21574 w 1835151"/>
                  <a:gd name="connsiteY3-16" fmla="*/ 1723829 h 1723829"/>
                  <a:gd name="connsiteX0-17" fmla="*/ 21574 w 1817435"/>
                  <a:gd name="connsiteY0-18" fmla="*/ 1723829 h 1723829"/>
                  <a:gd name="connsiteX1-19" fmla="*/ 887143 w 1817435"/>
                  <a:gd name="connsiteY1-20" fmla="*/ 0 h 1723829"/>
                  <a:gd name="connsiteX2-21" fmla="*/ 1817435 w 1817435"/>
                  <a:gd name="connsiteY2-22" fmla="*/ 1723829 h 1723829"/>
                  <a:gd name="connsiteX3-23" fmla="*/ 21574 w 1817435"/>
                  <a:gd name="connsiteY3-24" fmla="*/ 1723829 h 1723829"/>
                  <a:gd name="connsiteX0-25" fmla="*/ 0 w 1795861"/>
                  <a:gd name="connsiteY0-26" fmla="*/ 1723829 h 1723835"/>
                  <a:gd name="connsiteX1-27" fmla="*/ 865569 w 1795861"/>
                  <a:gd name="connsiteY1-28" fmla="*/ 0 h 1723835"/>
                  <a:gd name="connsiteX2-29" fmla="*/ 1795861 w 1795861"/>
                  <a:gd name="connsiteY2-30" fmla="*/ 1723829 h 1723835"/>
                  <a:gd name="connsiteX3-31" fmla="*/ 0 w 1795861"/>
                  <a:gd name="connsiteY3-32" fmla="*/ 1723829 h 172383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795861" h="1723835">
                    <a:moveTo>
                      <a:pt x="0" y="1723829"/>
                    </a:moveTo>
                    <a:cubicBezTo>
                      <a:pt x="492651" y="1727609"/>
                      <a:pt x="566259" y="0"/>
                      <a:pt x="865569" y="0"/>
                    </a:cubicBezTo>
                    <a:cubicBezTo>
                      <a:pt x="1164879" y="0"/>
                      <a:pt x="1203522" y="1721281"/>
                      <a:pt x="1795861" y="1723829"/>
                    </a:cubicBezTo>
                    <a:lnTo>
                      <a:pt x="0" y="1723829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: Shape 38"/>
              <p:cNvSpPr/>
              <p:nvPr/>
            </p:nvSpPr>
            <p:spPr>
              <a:xfrm>
                <a:off x="1189755" y="1803577"/>
                <a:ext cx="5877136" cy="1465558"/>
              </a:xfrm>
              <a:custGeom>
                <a:avLst/>
                <a:gdLst>
                  <a:gd name="connsiteX0" fmla="*/ 0 w 1795861"/>
                  <a:gd name="connsiteY0" fmla="*/ 1723829 h 1723829"/>
                  <a:gd name="connsiteX1" fmla="*/ 865569 w 1795861"/>
                  <a:gd name="connsiteY1" fmla="*/ 0 h 1723829"/>
                  <a:gd name="connsiteX2" fmla="*/ 1795861 w 1795861"/>
                  <a:gd name="connsiteY2" fmla="*/ 1723829 h 1723829"/>
                  <a:gd name="connsiteX3" fmla="*/ 0 w 1795861"/>
                  <a:gd name="connsiteY3" fmla="*/ 1723829 h 1723829"/>
                  <a:gd name="connsiteX0-1" fmla="*/ 21574 w 1835151"/>
                  <a:gd name="connsiteY0-2" fmla="*/ 1723829 h 1723829"/>
                  <a:gd name="connsiteX1-3" fmla="*/ 887143 w 1835151"/>
                  <a:gd name="connsiteY1-4" fmla="*/ 0 h 1723829"/>
                  <a:gd name="connsiteX2-5" fmla="*/ 1817435 w 1835151"/>
                  <a:gd name="connsiteY2-6" fmla="*/ 1723829 h 1723829"/>
                  <a:gd name="connsiteX3-7" fmla="*/ 21574 w 1835151"/>
                  <a:gd name="connsiteY3-8" fmla="*/ 1723829 h 1723829"/>
                  <a:gd name="connsiteX0-9" fmla="*/ 21574 w 1835151"/>
                  <a:gd name="connsiteY0-10" fmla="*/ 1723829 h 1723829"/>
                  <a:gd name="connsiteX1-11" fmla="*/ 887143 w 1835151"/>
                  <a:gd name="connsiteY1-12" fmla="*/ 0 h 1723829"/>
                  <a:gd name="connsiteX2-13" fmla="*/ 1817435 w 1835151"/>
                  <a:gd name="connsiteY2-14" fmla="*/ 1723829 h 1723829"/>
                  <a:gd name="connsiteX3-15" fmla="*/ 21574 w 1835151"/>
                  <a:gd name="connsiteY3-16" fmla="*/ 1723829 h 1723829"/>
                  <a:gd name="connsiteX0-17" fmla="*/ 21574 w 1817435"/>
                  <a:gd name="connsiteY0-18" fmla="*/ 1723829 h 1723829"/>
                  <a:gd name="connsiteX1-19" fmla="*/ 887143 w 1817435"/>
                  <a:gd name="connsiteY1-20" fmla="*/ 0 h 1723829"/>
                  <a:gd name="connsiteX2-21" fmla="*/ 1817435 w 1817435"/>
                  <a:gd name="connsiteY2-22" fmla="*/ 1723829 h 1723829"/>
                  <a:gd name="connsiteX3-23" fmla="*/ 21574 w 1817435"/>
                  <a:gd name="connsiteY3-24" fmla="*/ 1723829 h 1723829"/>
                  <a:gd name="connsiteX0-25" fmla="*/ 0 w 1795861"/>
                  <a:gd name="connsiteY0-26" fmla="*/ 1723829 h 1723835"/>
                  <a:gd name="connsiteX1-27" fmla="*/ 865569 w 1795861"/>
                  <a:gd name="connsiteY1-28" fmla="*/ 0 h 1723835"/>
                  <a:gd name="connsiteX2-29" fmla="*/ 1795861 w 1795861"/>
                  <a:gd name="connsiteY2-30" fmla="*/ 1723829 h 1723835"/>
                  <a:gd name="connsiteX3-31" fmla="*/ 0 w 1795861"/>
                  <a:gd name="connsiteY3-32" fmla="*/ 1723829 h 172383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795861" h="1723835">
                    <a:moveTo>
                      <a:pt x="0" y="1723829"/>
                    </a:moveTo>
                    <a:cubicBezTo>
                      <a:pt x="492651" y="1727609"/>
                      <a:pt x="566259" y="0"/>
                      <a:pt x="865569" y="0"/>
                    </a:cubicBezTo>
                    <a:cubicBezTo>
                      <a:pt x="1164879" y="0"/>
                      <a:pt x="1203522" y="1721281"/>
                      <a:pt x="1795861" y="1723829"/>
                    </a:cubicBezTo>
                    <a:lnTo>
                      <a:pt x="0" y="1723829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: Shape 39"/>
              <p:cNvSpPr/>
              <p:nvPr/>
            </p:nvSpPr>
            <p:spPr>
              <a:xfrm>
                <a:off x="2233303" y="1819246"/>
                <a:ext cx="5956337" cy="1450560"/>
              </a:xfrm>
              <a:custGeom>
                <a:avLst/>
                <a:gdLst>
                  <a:gd name="connsiteX0" fmla="*/ 0 w 1795861"/>
                  <a:gd name="connsiteY0" fmla="*/ 1723829 h 1723829"/>
                  <a:gd name="connsiteX1" fmla="*/ 865569 w 1795861"/>
                  <a:gd name="connsiteY1" fmla="*/ 0 h 1723829"/>
                  <a:gd name="connsiteX2" fmla="*/ 1795861 w 1795861"/>
                  <a:gd name="connsiteY2" fmla="*/ 1723829 h 1723829"/>
                  <a:gd name="connsiteX3" fmla="*/ 0 w 1795861"/>
                  <a:gd name="connsiteY3" fmla="*/ 1723829 h 1723829"/>
                  <a:gd name="connsiteX0-1" fmla="*/ 21574 w 1835151"/>
                  <a:gd name="connsiteY0-2" fmla="*/ 1723829 h 1723829"/>
                  <a:gd name="connsiteX1-3" fmla="*/ 887143 w 1835151"/>
                  <a:gd name="connsiteY1-4" fmla="*/ 0 h 1723829"/>
                  <a:gd name="connsiteX2-5" fmla="*/ 1817435 w 1835151"/>
                  <a:gd name="connsiteY2-6" fmla="*/ 1723829 h 1723829"/>
                  <a:gd name="connsiteX3-7" fmla="*/ 21574 w 1835151"/>
                  <a:gd name="connsiteY3-8" fmla="*/ 1723829 h 1723829"/>
                  <a:gd name="connsiteX0-9" fmla="*/ 21574 w 1835151"/>
                  <a:gd name="connsiteY0-10" fmla="*/ 1723829 h 1723829"/>
                  <a:gd name="connsiteX1-11" fmla="*/ 887143 w 1835151"/>
                  <a:gd name="connsiteY1-12" fmla="*/ 0 h 1723829"/>
                  <a:gd name="connsiteX2-13" fmla="*/ 1817435 w 1835151"/>
                  <a:gd name="connsiteY2-14" fmla="*/ 1723829 h 1723829"/>
                  <a:gd name="connsiteX3-15" fmla="*/ 21574 w 1835151"/>
                  <a:gd name="connsiteY3-16" fmla="*/ 1723829 h 1723829"/>
                  <a:gd name="connsiteX0-17" fmla="*/ 21574 w 1817435"/>
                  <a:gd name="connsiteY0-18" fmla="*/ 1723829 h 1723829"/>
                  <a:gd name="connsiteX1-19" fmla="*/ 887143 w 1817435"/>
                  <a:gd name="connsiteY1-20" fmla="*/ 0 h 1723829"/>
                  <a:gd name="connsiteX2-21" fmla="*/ 1817435 w 1817435"/>
                  <a:gd name="connsiteY2-22" fmla="*/ 1723829 h 1723829"/>
                  <a:gd name="connsiteX3-23" fmla="*/ 21574 w 1817435"/>
                  <a:gd name="connsiteY3-24" fmla="*/ 1723829 h 1723829"/>
                  <a:gd name="connsiteX0-25" fmla="*/ 0 w 1795861"/>
                  <a:gd name="connsiteY0-26" fmla="*/ 1723829 h 1723835"/>
                  <a:gd name="connsiteX1-27" fmla="*/ 865569 w 1795861"/>
                  <a:gd name="connsiteY1-28" fmla="*/ 0 h 1723835"/>
                  <a:gd name="connsiteX2-29" fmla="*/ 1795861 w 1795861"/>
                  <a:gd name="connsiteY2-30" fmla="*/ 1723829 h 1723835"/>
                  <a:gd name="connsiteX3-31" fmla="*/ 0 w 1795861"/>
                  <a:gd name="connsiteY3-32" fmla="*/ 1723829 h 172383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795861" h="1723835">
                    <a:moveTo>
                      <a:pt x="0" y="1723829"/>
                    </a:moveTo>
                    <a:cubicBezTo>
                      <a:pt x="492651" y="1727609"/>
                      <a:pt x="566259" y="0"/>
                      <a:pt x="865569" y="0"/>
                    </a:cubicBezTo>
                    <a:cubicBezTo>
                      <a:pt x="1164879" y="0"/>
                      <a:pt x="1203522" y="1721281"/>
                      <a:pt x="1795861" y="1723829"/>
                    </a:cubicBezTo>
                    <a:lnTo>
                      <a:pt x="0" y="1723829"/>
                    </a:lnTo>
                    <a:close/>
                  </a:path>
                </a:pathLst>
              </a:cu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: Shape 40"/>
              <p:cNvSpPr/>
              <p:nvPr/>
            </p:nvSpPr>
            <p:spPr>
              <a:xfrm>
                <a:off x="3111226" y="2047372"/>
                <a:ext cx="5774659" cy="1228142"/>
              </a:xfrm>
              <a:custGeom>
                <a:avLst/>
                <a:gdLst>
                  <a:gd name="connsiteX0" fmla="*/ 0 w 1795861"/>
                  <a:gd name="connsiteY0" fmla="*/ 1723829 h 1723829"/>
                  <a:gd name="connsiteX1" fmla="*/ 865569 w 1795861"/>
                  <a:gd name="connsiteY1" fmla="*/ 0 h 1723829"/>
                  <a:gd name="connsiteX2" fmla="*/ 1795861 w 1795861"/>
                  <a:gd name="connsiteY2" fmla="*/ 1723829 h 1723829"/>
                  <a:gd name="connsiteX3" fmla="*/ 0 w 1795861"/>
                  <a:gd name="connsiteY3" fmla="*/ 1723829 h 1723829"/>
                  <a:gd name="connsiteX0-1" fmla="*/ 21574 w 1835151"/>
                  <a:gd name="connsiteY0-2" fmla="*/ 1723829 h 1723829"/>
                  <a:gd name="connsiteX1-3" fmla="*/ 887143 w 1835151"/>
                  <a:gd name="connsiteY1-4" fmla="*/ 0 h 1723829"/>
                  <a:gd name="connsiteX2-5" fmla="*/ 1817435 w 1835151"/>
                  <a:gd name="connsiteY2-6" fmla="*/ 1723829 h 1723829"/>
                  <a:gd name="connsiteX3-7" fmla="*/ 21574 w 1835151"/>
                  <a:gd name="connsiteY3-8" fmla="*/ 1723829 h 1723829"/>
                  <a:gd name="connsiteX0-9" fmla="*/ 21574 w 1835151"/>
                  <a:gd name="connsiteY0-10" fmla="*/ 1723829 h 1723829"/>
                  <a:gd name="connsiteX1-11" fmla="*/ 887143 w 1835151"/>
                  <a:gd name="connsiteY1-12" fmla="*/ 0 h 1723829"/>
                  <a:gd name="connsiteX2-13" fmla="*/ 1817435 w 1835151"/>
                  <a:gd name="connsiteY2-14" fmla="*/ 1723829 h 1723829"/>
                  <a:gd name="connsiteX3-15" fmla="*/ 21574 w 1835151"/>
                  <a:gd name="connsiteY3-16" fmla="*/ 1723829 h 1723829"/>
                  <a:gd name="connsiteX0-17" fmla="*/ 21574 w 1817435"/>
                  <a:gd name="connsiteY0-18" fmla="*/ 1723829 h 1723829"/>
                  <a:gd name="connsiteX1-19" fmla="*/ 887143 w 1817435"/>
                  <a:gd name="connsiteY1-20" fmla="*/ 0 h 1723829"/>
                  <a:gd name="connsiteX2-21" fmla="*/ 1817435 w 1817435"/>
                  <a:gd name="connsiteY2-22" fmla="*/ 1723829 h 1723829"/>
                  <a:gd name="connsiteX3-23" fmla="*/ 21574 w 1817435"/>
                  <a:gd name="connsiteY3-24" fmla="*/ 1723829 h 1723829"/>
                  <a:gd name="connsiteX0-25" fmla="*/ 0 w 1795861"/>
                  <a:gd name="connsiteY0-26" fmla="*/ 1723829 h 1723835"/>
                  <a:gd name="connsiteX1-27" fmla="*/ 865569 w 1795861"/>
                  <a:gd name="connsiteY1-28" fmla="*/ 0 h 1723835"/>
                  <a:gd name="connsiteX2-29" fmla="*/ 1795861 w 1795861"/>
                  <a:gd name="connsiteY2-30" fmla="*/ 1723829 h 1723835"/>
                  <a:gd name="connsiteX3-31" fmla="*/ 0 w 1795861"/>
                  <a:gd name="connsiteY3-32" fmla="*/ 1723829 h 172383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795861" h="1723835">
                    <a:moveTo>
                      <a:pt x="0" y="1723829"/>
                    </a:moveTo>
                    <a:cubicBezTo>
                      <a:pt x="492651" y="1727609"/>
                      <a:pt x="566259" y="0"/>
                      <a:pt x="865569" y="0"/>
                    </a:cubicBezTo>
                    <a:cubicBezTo>
                      <a:pt x="1164879" y="0"/>
                      <a:pt x="1203522" y="1721281"/>
                      <a:pt x="1795861" y="1723829"/>
                    </a:cubicBezTo>
                    <a:lnTo>
                      <a:pt x="0" y="1723829"/>
                    </a:lnTo>
                    <a:close/>
                  </a:path>
                </a:pathLst>
              </a:cu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42"/>
            <p:cNvSpPr txBox="1"/>
            <p:nvPr/>
          </p:nvSpPr>
          <p:spPr>
            <a:xfrm>
              <a:off x="1577109" y="1488848"/>
              <a:ext cx="394579" cy="22309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endParaRPr 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43"/>
            <p:cNvSpPr txBox="1"/>
            <p:nvPr/>
          </p:nvSpPr>
          <p:spPr>
            <a:xfrm>
              <a:off x="2005188" y="1359511"/>
              <a:ext cx="394579" cy="22309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44"/>
            <p:cNvSpPr txBox="1"/>
            <p:nvPr/>
          </p:nvSpPr>
          <p:spPr>
            <a:xfrm>
              <a:off x="2464494" y="1463851"/>
              <a:ext cx="394579" cy="22309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45"/>
            <p:cNvSpPr txBox="1"/>
            <p:nvPr/>
          </p:nvSpPr>
          <p:spPr>
            <a:xfrm>
              <a:off x="2825097" y="1588039"/>
              <a:ext cx="394579" cy="22309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6"/>
            <p:cNvGrpSpPr/>
            <p:nvPr/>
          </p:nvGrpSpPr>
          <p:grpSpPr>
            <a:xfrm>
              <a:off x="1166638" y="3478283"/>
              <a:ext cx="2387702" cy="129174"/>
              <a:chOff x="3632609" y="4343239"/>
              <a:chExt cx="4541393" cy="245688"/>
            </a:xfrm>
          </p:grpSpPr>
          <p:sp>
            <p:nvSpPr>
              <p:cNvPr id="25" name="Oval 47"/>
              <p:cNvSpPr/>
              <p:nvPr/>
            </p:nvSpPr>
            <p:spPr>
              <a:xfrm>
                <a:off x="3632609" y="4388132"/>
                <a:ext cx="158953" cy="158953"/>
              </a:xfrm>
              <a:prstGeom prst="ellipse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Oval 48"/>
              <p:cNvSpPr/>
              <p:nvPr/>
            </p:nvSpPr>
            <p:spPr>
              <a:xfrm>
                <a:off x="4855395" y="4385779"/>
                <a:ext cx="158953" cy="158953"/>
              </a:xfrm>
              <a:prstGeom prst="ellipse">
                <a:avLst/>
              </a:prstGeom>
              <a:solidFill>
                <a:schemeClr val="accent2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49"/>
              <p:cNvSpPr txBox="1"/>
              <p:nvPr/>
            </p:nvSpPr>
            <p:spPr>
              <a:xfrm>
                <a:off x="5060262" y="4347455"/>
                <a:ext cx="631122" cy="241472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 2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Oval 50"/>
              <p:cNvSpPr/>
              <p:nvPr/>
            </p:nvSpPr>
            <p:spPr>
              <a:xfrm>
                <a:off x="6124010" y="4387843"/>
                <a:ext cx="158953" cy="158953"/>
              </a:xfrm>
              <a:prstGeom prst="ellipse">
                <a:avLst/>
              </a:prstGeom>
              <a:solidFill>
                <a:schemeClr val="accent4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51"/>
              <p:cNvSpPr txBox="1"/>
              <p:nvPr/>
            </p:nvSpPr>
            <p:spPr>
              <a:xfrm>
                <a:off x="6328878" y="4345304"/>
                <a:ext cx="631122" cy="2414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 3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Oval 52"/>
              <p:cNvSpPr/>
              <p:nvPr/>
            </p:nvSpPr>
            <p:spPr>
              <a:xfrm>
                <a:off x="7338012" y="4395153"/>
                <a:ext cx="158953" cy="158953"/>
              </a:xfrm>
              <a:prstGeom prst="ellipse">
                <a:avLst/>
              </a:pr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53"/>
              <p:cNvSpPr txBox="1"/>
              <p:nvPr/>
            </p:nvSpPr>
            <p:spPr>
              <a:xfrm>
                <a:off x="7542880" y="4344182"/>
                <a:ext cx="631122" cy="2414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 4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54"/>
              <p:cNvSpPr txBox="1"/>
              <p:nvPr/>
            </p:nvSpPr>
            <p:spPr>
              <a:xfrm>
                <a:off x="3846261" y="4343239"/>
                <a:ext cx="631122" cy="2414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 1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7" name="直接连接符 36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57980" y="971793"/>
            <a:ext cx="914402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文鼎中特广告体" panose="020B0602010101010101" pitchFamily="33" charset="-122"/>
                <a:ea typeface="文鼎中特广告体" panose="020B0602010101010101" pitchFamily="33" charset="-122"/>
              </a:rPr>
              <a:t>标题二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文鼎中特广告体" panose="020B0602010101010101" pitchFamily="33" charset="-122"/>
              <a:ea typeface="文鼎中特广告体" panose="020B0602010101010101" pitchFamily="33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2950" y="0"/>
            <a:ext cx="3086100" cy="504816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39238" y="716306"/>
            <a:ext cx="1071062" cy="412708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10300" y="592207"/>
            <a:ext cx="800219" cy="42511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点击输入标题</a:t>
            </a:r>
            <a:endParaRPr lang="zh-CN" altLang="en-US" sz="4000" dirty="0">
              <a:solidFill>
                <a:schemeClr val="bg1"/>
              </a:solidFill>
              <a:latin typeface="汉仪国强行书W" panose="00020600040101010101" pitchFamily="18" charset="-122"/>
              <a:ea typeface="汉仪国强行书W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210300" y="716306"/>
            <a:ext cx="0" cy="3449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05"/>
          <p:cNvSpPr>
            <a:spLocks noChangeArrowheads="1"/>
          </p:cNvSpPr>
          <p:nvPr/>
        </p:nvSpPr>
        <p:spPr bwMode="auto">
          <a:xfrm>
            <a:off x="4733116" y="2329481"/>
            <a:ext cx="2539216" cy="53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none" lIns="91412" tIns="45705" rIns="91412" bIns="45705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7" name="Freeform 825"/>
          <p:cNvSpPr/>
          <p:nvPr/>
        </p:nvSpPr>
        <p:spPr bwMode="auto">
          <a:xfrm>
            <a:off x="627472" y="2388806"/>
            <a:ext cx="3868984" cy="799095"/>
          </a:xfrm>
          <a:custGeom>
            <a:avLst/>
            <a:gdLst>
              <a:gd name="T0" fmla="*/ 0 w 1315"/>
              <a:gd name="T1" fmla="*/ 2147483647 h 544"/>
              <a:gd name="T2" fmla="*/ 0 w 1315"/>
              <a:gd name="T3" fmla="*/ 0 h 544"/>
              <a:gd name="T4" fmla="*/ 1424020518 w 1315"/>
              <a:gd name="T5" fmla="*/ 0 h 544"/>
              <a:gd name="T6" fmla="*/ 0 60000 65536"/>
              <a:gd name="T7" fmla="*/ 0 60000 65536"/>
              <a:gd name="T8" fmla="*/ 0 60000 65536"/>
              <a:gd name="T9" fmla="*/ 0 w 1315"/>
              <a:gd name="T10" fmla="*/ 0 h 544"/>
              <a:gd name="T11" fmla="*/ 1315 w 1315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5" h="544">
                <a:moveTo>
                  <a:pt x="0" y="544"/>
                </a:moveTo>
                <a:lnTo>
                  <a:pt x="0" y="0"/>
                </a:lnTo>
                <a:lnTo>
                  <a:pt x="1315" y="0"/>
                </a:ln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2" tIns="45705" rIns="91412" bIns="45705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832"/>
          <p:cNvSpPr/>
          <p:nvPr/>
        </p:nvSpPr>
        <p:spPr bwMode="auto">
          <a:xfrm flipH="1">
            <a:off x="7541474" y="2388806"/>
            <a:ext cx="3978183" cy="799095"/>
          </a:xfrm>
          <a:custGeom>
            <a:avLst/>
            <a:gdLst>
              <a:gd name="T0" fmla="*/ 0 w 1315"/>
              <a:gd name="T1" fmla="*/ 2147483647 h 544"/>
              <a:gd name="T2" fmla="*/ 0 w 1315"/>
              <a:gd name="T3" fmla="*/ 0 h 544"/>
              <a:gd name="T4" fmla="*/ 1657553719 w 1315"/>
              <a:gd name="T5" fmla="*/ 0 h 544"/>
              <a:gd name="T6" fmla="*/ 0 60000 65536"/>
              <a:gd name="T7" fmla="*/ 0 60000 65536"/>
              <a:gd name="T8" fmla="*/ 0 60000 65536"/>
              <a:gd name="T9" fmla="*/ 0 w 1315"/>
              <a:gd name="T10" fmla="*/ 0 h 544"/>
              <a:gd name="T11" fmla="*/ 1315 w 1315"/>
              <a:gd name="T12" fmla="*/ 544 h 5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5" h="544">
                <a:moveTo>
                  <a:pt x="0" y="544"/>
                </a:moveTo>
                <a:lnTo>
                  <a:pt x="0" y="0"/>
                </a:lnTo>
                <a:lnTo>
                  <a:pt x="1315" y="0"/>
                </a:ln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2" tIns="45705" rIns="91412" bIns="45705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6965390" y="4052224"/>
            <a:ext cx="1152169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 type="triangle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2" tIns="45705" rIns="91412" bIns="45705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3902915" y="4052647"/>
            <a:ext cx="1187084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2" tIns="45705" rIns="91412" bIns="45705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590160" y="3300544"/>
            <a:ext cx="3082915" cy="1503363"/>
          </a:xfrm>
          <a:prstGeom prst="rect">
            <a:avLst/>
          </a:prstGeom>
          <a:solidFill>
            <a:schemeClr val="accent2"/>
          </a:solidFill>
          <a:ln w="15875" algn="ctr">
            <a:noFill/>
            <a:round/>
          </a:ln>
        </p:spPr>
        <p:txBody>
          <a:bodyPr wrap="square" lIns="91412" tIns="45705" rIns="91412" bIns="45705" anchor="ctr"/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您的内容打在这里在此框中选择粘贴，并选择只保留文字。您的内容打在这里，或者通过复制您的文本</a:t>
            </a:r>
            <a:endParaRPr lang="en-GB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5"/>
          <p:cNvSpPr>
            <a:spLocks noChangeArrowheads="1"/>
          </p:cNvSpPr>
          <p:nvPr/>
        </p:nvSpPr>
        <p:spPr bwMode="auto">
          <a:xfrm>
            <a:off x="8332371" y="3291019"/>
            <a:ext cx="3224599" cy="1503363"/>
          </a:xfrm>
          <a:prstGeom prst="rect">
            <a:avLst/>
          </a:prstGeom>
          <a:solidFill>
            <a:schemeClr val="accent4"/>
          </a:solidFill>
          <a:ln w="15875" algn="ctr">
            <a:noFill/>
            <a:round/>
          </a:ln>
        </p:spPr>
        <p:txBody>
          <a:bodyPr wrap="square" lIns="91412" tIns="45705" rIns="91412" bIns="45705" anchor="ctr"/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您的内容打在这里在此框中选择粘贴，并选择只保留文字。您的内容打在这里，或者通过复制您的文本</a:t>
            </a:r>
            <a:endParaRPr lang="en-GB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20"/>
          <p:cNvSpPr>
            <a:spLocks noChangeArrowheads="1"/>
          </p:cNvSpPr>
          <p:nvPr/>
        </p:nvSpPr>
        <p:spPr bwMode="auto">
          <a:xfrm>
            <a:off x="5254870" y="3300545"/>
            <a:ext cx="1495709" cy="150336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wrap="square" lIns="91412" tIns="45705" rIns="91412" bIns="45705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721062" y="2484154"/>
            <a:ext cx="4169417" cy="276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2" tIns="45705" rIns="91412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您的内容打在这里在此框中选择粘贴，并选择只保留文字。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41"/>
          <p:cNvSpPr txBox="1">
            <a:spLocks noChangeArrowheads="1"/>
          </p:cNvSpPr>
          <p:nvPr/>
        </p:nvSpPr>
        <p:spPr bwMode="auto">
          <a:xfrm>
            <a:off x="7541474" y="2484154"/>
            <a:ext cx="4169417" cy="46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2" tIns="45705" rIns="91412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您的内容打在这里在此框中选择粘贴，并选择只保留文字。</a:t>
            </a:r>
            <a:endParaRPr lang="en-GB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80571" y="406400"/>
            <a:ext cx="3759468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532320" y="399143"/>
            <a:ext cx="3759468" cy="0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/>
          <p:cNvSpPr/>
          <p:nvPr/>
        </p:nvSpPr>
        <p:spPr>
          <a:xfrm>
            <a:off x="4781506" y="235049"/>
            <a:ext cx="2300183" cy="317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23375" y="19995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cut/>
      </p:transition>
    </mc:Choice>
    <mc:Fallback>
      <p:transition spd="slow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99">
      <a:dk1>
        <a:sysClr val="windowText" lastClr="000000"/>
      </a:dk1>
      <a:lt1>
        <a:sysClr val="window" lastClr="FFFFFF"/>
      </a:lt1>
      <a:dk2>
        <a:srgbClr val="48597F"/>
      </a:dk2>
      <a:lt2>
        <a:srgbClr val="E7E6E6"/>
      </a:lt2>
      <a:accent1>
        <a:srgbClr val="242C3F"/>
      </a:accent1>
      <a:accent2>
        <a:srgbClr val="48597F"/>
      </a:accent2>
      <a:accent3>
        <a:srgbClr val="36425F"/>
      </a:accent3>
      <a:accent4>
        <a:srgbClr val="48597F"/>
      </a:accent4>
      <a:accent5>
        <a:srgbClr val="242C3F"/>
      </a:accent5>
      <a:accent6>
        <a:srgbClr val="48597F"/>
      </a:accent6>
      <a:hlink>
        <a:srgbClr val="36425F"/>
      </a:hlink>
      <a:folHlink>
        <a:srgbClr val="48597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5108</Words>
  <Application>WPS 演示</Application>
  <PresentationFormat>宽屏</PresentationFormat>
  <Paragraphs>383</Paragraphs>
  <Slides>24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6" baseType="lpstr">
      <vt:lpstr>Arial</vt:lpstr>
      <vt:lpstr>宋体</vt:lpstr>
      <vt:lpstr>Wingdings</vt:lpstr>
      <vt:lpstr>Poppins Light</vt:lpstr>
      <vt:lpstr>Segoe Print</vt:lpstr>
      <vt:lpstr>Lato Regular</vt:lpstr>
      <vt:lpstr>Lato Hairline</vt:lpstr>
      <vt:lpstr>Lato Light</vt:lpstr>
      <vt:lpstr>Calibri</vt:lpstr>
      <vt:lpstr>FontAwesome</vt:lpstr>
      <vt:lpstr>Gill Sans</vt:lpstr>
      <vt:lpstr>Lato Black</vt:lpstr>
      <vt:lpstr>Arial</vt:lpstr>
      <vt:lpstr>中山行书百年纪念版</vt:lpstr>
      <vt:lpstr>微软雅黑</vt:lpstr>
      <vt:lpstr>汉仪国强行书W</vt:lpstr>
      <vt:lpstr>文鼎中特广告体</vt:lpstr>
      <vt:lpstr>Calibri</vt:lpstr>
      <vt:lpstr>微软雅黑 Light</vt:lpstr>
      <vt:lpstr>方正兰亭黑_GBK</vt:lpstr>
      <vt:lpstr>黑体</vt:lpstr>
      <vt:lpstr>方正综艺简体</vt:lpstr>
      <vt:lpstr>Arial Unicode MS</vt:lpstr>
      <vt:lpstr>等线</vt:lpstr>
      <vt:lpstr>等线 Light</vt:lpstr>
      <vt:lpstr>Open Sans</vt:lpstr>
      <vt:lpstr>Open Sans Light</vt:lpstr>
      <vt:lpstr>Yu Gothic UI Light</vt:lpstr>
      <vt:lpstr>Open Sans</vt:lpstr>
      <vt:lpstr>Impact</vt:lpstr>
      <vt:lpstr>方正姚体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creator/>
  <cp:keywords>RP</cp:keywords>
  <dc:description>RP</dc:description>
  <dc:subject>RP</dc:subject>
  <cp:category>RP</cp:category>
  <cp:lastModifiedBy>二木</cp:lastModifiedBy>
  <cp:revision>2</cp:revision>
  <dcterms:created xsi:type="dcterms:W3CDTF">2018-03-09T04:58:00Z</dcterms:created>
  <dcterms:modified xsi:type="dcterms:W3CDTF">2021-01-22T09:10:40Z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